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83" r:id="rId5"/>
    <p:sldId id="284" r:id="rId6"/>
    <p:sldId id="264" r:id="rId7"/>
    <p:sldId id="279" r:id="rId8"/>
    <p:sldId id="277" r:id="rId9"/>
    <p:sldId id="278" r:id="rId10"/>
    <p:sldId id="282" r:id="rId11"/>
    <p:sldId id="281" r:id="rId12"/>
    <p:sldId id="258" r:id="rId13"/>
    <p:sldId id="262" r:id="rId14"/>
    <p:sldId id="267" r:id="rId15"/>
    <p:sldId id="259" r:id="rId16"/>
    <p:sldId id="270" r:id="rId17"/>
    <p:sldId id="271" r:id="rId18"/>
    <p:sldId id="275" r:id="rId19"/>
    <p:sldId id="266" r:id="rId20"/>
    <p:sldId id="268" r:id="rId21"/>
    <p:sldId id="274" r:id="rId22"/>
    <p:sldId id="272" r:id="rId23"/>
    <p:sldId id="273" r:id="rId24"/>
    <p:sldId id="276" r:id="rId2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8DB9B-C6D6-40A8-B0CF-C22CBABAEF6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6A10FBE-9D5E-4859-A9FC-0BBF0F93E427}">
      <dgm:prSet/>
      <dgm:spPr/>
      <dgm:t>
        <a:bodyPr/>
        <a:lstStyle/>
        <a:p>
          <a:r>
            <a:rPr lang="da-DK" dirty="0"/>
            <a:t>Opmærksomhedspunkter ift. børn og unge</a:t>
          </a:r>
          <a:endParaRPr lang="en-US" dirty="0"/>
        </a:p>
      </dgm:t>
    </dgm:pt>
    <dgm:pt modelId="{1B5A6A27-B35C-4F97-AEF4-71DA5140AE2F}" type="parTrans" cxnId="{69907E08-DFD3-42A2-B277-20D8215E3767}">
      <dgm:prSet/>
      <dgm:spPr/>
      <dgm:t>
        <a:bodyPr/>
        <a:lstStyle/>
        <a:p>
          <a:endParaRPr lang="en-US"/>
        </a:p>
      </dgm:t>
    </dgm:pt>
    <dgm:pt modelId="{AA3C1264-C335-4F24-8179-2BA0826771A1}" type="sibTrans" cxnId="{69907E08-DFD3-42A2-B277-20D8215E3767}">
      <dgm:prSet/>
      <dgm:spPr/>
      <dgm:t>
        <a:bodyPr/>
        <a:lstStyle/>
        <a:p>
          <a:endParaRPr lang="en-US"/>
        </a:p>
      </dgm:t>
    </dgm:pt>
    <dgm:pt modelId="{5A86227F-6E0A-4044-A654-3E18B7EB88C4}">
      <dgm:prSet/>
      <dgm:spPr/>
      <dgm:t>
        <a:bodyPr/>
        <a:lstStyle/>
        <a:p>
          <a:r>
            <a:rPr lang="da-DK" dirty="0"/>
            <a:t>Data fra kønsfordeling ift. egen opgave, </a:t>
          </a:r>
          <a:r>
            <a:rPr lang="da-DK" dirty="0" err="1"/>
            <a:t>JKs</a:t>
          </a:r>
          <a:r>
            <a:rPr lang="da-DK" dirty="0"/>
            <a:t> specialtilbud, mental sundhed, psykiske lidelser</a:t>
          </a:r>
          <a:endParaRPr lang="en-US" dirty="0"/>
        </a:p>
      </dgm:t>
    </dgm:pt>
    <dgm:pt modelId="{500D567C-2E9C-4DDF-9EDD-86B40F887874}" type="parTrans" cxnId="{0D978DD0-FEDB-430A-BD3F-992D2561A3F6}">
      <dgm:prSet/>
      <dgm:spPr/>
      <dgm:t>
        <a:bodyPr/>
        <a:lstStyle/>
        <a:p>
          <a:endParaRPr lang="en-US"/>
        </a:p>
      </dgm:t>
    </dgm:pt>
    <dgm:pt modelId="{EB792C24-E649-42B0-B9A7-93365D61BB54}" type="sibTrans" cxnId="{0D978DD0-FEDB-430A-BD3F-992D2561A3F6}">
      <dgm:prSet/>
      <dgm:spPr/>
      <dgm:t>
        <a:bodyPr/>
        <a:lstStyle/>
        <a:p>
          <a:endParaRPr lang="en-US"/>
        </a:p>
      </dgm:t>
    </dgm:pt>
    <dgm:pt modelId="{6E9E3D64-98E4-439C-96A5-63DEDDC359C4}">
      <dgm:prSet/>
      <dgm:spPr/>
      <dgm:t>
        <a:bodyPr/>
        <a:lstStyle/>
        <a:p>
          <a:r>
            <a:rPr lang="da-DK"/>
            <a:t>Det kønnede blik </a:t>
          </a:r>
          <a:endParaRPr lang="en-US"/>
        </a:p>
      </dgm:t>
    </dgm:pt>
    <dgm:pt modelId="{F0E2BE11-0A98-4BA5-A809-B56671DAD009}" type="parTrans" cxnId="{37CEABD3-ABEC-4485-B822-7EF6982847F3}">
      <dgm:prSet/>
      <dgm:spPr/>
      <dgm:t>
        <a:bodyPr/>
        <a:lstStyle/>
        <a:p>
          <a:endParaRPr lang="en-US"/>
        </a:p>
      </dgm:t>
    </dgm:pt>
    <dgm:pt modelId="{DFBD1122-0E85-4557-8B73-63181C4510BF}" type="sibTrans" cxnId="{37CEABD3-ABEC-4485-B822-7EF6982847F3}">
      <dgm:prSet/>
      <dgm:spPr/>
      <dgm:t>
        <a:bodyPr/>
        <a:lstStyle/>
        <a:p>
          <a:endParaRPr lang="en-US"/>
        </a:p>
      </dgm:t>
    </dgm:pt>
    <dgm:pt modelId="{4BD15D15-B53D-4506-AD56-E38708BD797B}" type="pres">
      <dgm:prSet presAssocID="{C908DB9B-C6D6-40A8-B0CF-C22CBABAEF60}" presName="linear" presStyleCnt="0">
        <dgm:presLayoutVars>
          <dgm:animLvl val="lvl"/>
          <dgm:resizeHandles val="exact"/>
        </dgm:presLayoutVars>
      </dgm:prSet>
      <dgm:spPr/>
    </dgm:pt>
    <dgm:pt modelId="{19DE11A7-1257-49D7-8F4E-E2253A2F8A14}" type="pres">
      <dgm:prSet presAssocID="{F6A10FBE-9D5E-4859-A9FC-0BBF0F93E427}" presName="parentText" presStyleLbl="node1" presStyleIdx="0" presStyleCnt="3">
        <dgm:presLayoutVars>
          <dgm:chMax val="0"/>
          <dgm:bulletEnabled val="1"/>
        </dgm:presLayoutVars>
      </dgm:prSet>
      <dgm:spPr/>
    </dgm:pt>
    <dgm:pt modelId="{7EAE49D8-CB5E-40E9-A4DC-EC62DDDB61F8}" type="pres">
      <dgm:prSet presAssocID="{AA3C1264-C335-4F24-8179-2BA0826771A1}" presName="spacer" presStyleCnt="0"/>
      <dgm:spPr/>
    </dgm:pt>
    <dgm:pt modelId="{8BACE456-A307-4CBF-8F54-2FB0C913EDD4}" type="pres">
      <dgm:prSet presAssocID="{5A86227F-6E0A-4044-A654-3E18B7EB88C4}" presName="parentText" presStyleLbl="node1" presStyleIdx="1" presStyleCnt="3">
        <dgm:presLayoutVars>
          <dgm:chMax val="0"/>
          <dgm:bulletEnabled val="1"/>
        </dgm:presLayoutVars>
      </dgm:prSet>
      <dgm:spPr/>
    </dgm:pt>
    <dgm:pt modelId="{F823E0A4-7C88-41DB-963C-6A8A2425A45F}" type="pres">
      <dgm:prSet presAssocID="{EB792C24-E649-42B0-B9A7-93365D61BB54}" presName="spacer" presStyleCnt="0"/>
      <dgm:spPr/>
    </dgm:pt>
    <dgm:pt modelId="{4200A9B5-1E10-431C-9E2E-EF1B3D26D5E8}" type="pres">
      <dgm:prSet presAssocID="{6E9E3D64-98E4-439C-96A5-63DEDDC359C4}" presName="parentText" presStyleLbl="node1" presStyleIdx="2" presStyleCnt="3">
        <dgm:presLayoutVars>
          <dgm:chMax val="0"/>
          <dgm:bulletEnabled val="1"/>
        </dgm:presLayoutVars>
      </dgm:prSet>
      <dgm:spPr/>
    </dgm:pt>
  </dgm:ptLst>
  <dgm:cxnLst>
    <dgm:cxn modelId="{69907E08-DFD3-42A2-B277-20D8215E3767}" srcId="{C908DB9B-C6D6-40A8-B0CF-C22CBABAEF60}" destId="{F6A10FBE-9D5E-4859-A9FC-0BBF0F93E427}" srcOrd="0" destOrd="0" parTransId="{1B5A6A27-B35C-4F97-AEF4-71DA5140AE2F}" sibTransId="{AA3C1264-C335-4F24-8179-2BA0826771A1}"/>
    <dgm:cxn modelId="{0C942420-06D0-49B9-9848-DD0C5DC7A1E3}" type="presOf" srcId="{5A86227F-6E0A-4044-A654-3E18B7EB88C4}" destId="{8BACE456-A307-4CBF-8F54-2FB0C913EDD4}" srcOrd="0" destOrd="0" presId="urn:microsoft.com/office/officeart/2005/8/layout/vList2"/>
    <dgm:cxn modelId="{63AADB54-71BC-41E8-96C0-EB11009EFA22}" type="presOf" srcId="{C908DB9B-C6D6-40A8-B0CF-C22CBABAEF60}" destId="{4BD15D15-B53D-4506-AD56-E38708BD797B}" srcOrd="0" destOrd="0" presId="urn:microsoft.com/office/officeart/2005/8/layout/vList2"/>
    <dgm:cxn modelId="{98A62C82-49E5-43BA-8542-BF246695215C}" type="presOf" srcId="{6E9E3D64-98E4-439C-96A5-63DEDDC359C4}" destId="{4200A9B5-1E10-431C-9E2E-EF1B3D26D5E8}" srcOrd="0" destOrd="0" presId="urn:microsoft.com/office/officeart/2005/8/layout/vList2"/>
    <dgm:cxn modelId="{3C79F7C9-F5A0-42D1-9603-2CF7BF7D2840}" type="presOf" srcId="{F6A10FBE-9D5E-4859-A9FC-0BBF0F93E427}" destId="{19DE11A7-1257-49D7-8F4E-E2253A2F8A14}" srcOrd="0" destOrd="0" presId="urn:microsoft.com/office/officeart/2005/8/layout/vList2"/>
    <dgm:cxn modelId="{0D978DD0-FEDB-430A-BD3F-992D2561A3F6}" srcId="{C908DB9B-C6D6-40A8-B0CF-C22CBABAEF60}" destId="{5A86227F-6E0A-4044-A654-3E18B7EB88C4}" srcOrd="1" destOrd="0" parTransId="{500D567C-2E9C-4DDF-9EDD-86B40F887874}" sibTransId="{EB792C24-E649-42B0-B9A7-93365D61BB54}"/>
    <dgm:cxn modelId="{37CEABD3-ABEC-4485-B822-7EF6982847F3}" srcId="{C908DB9B-C6D6-40A8-B0CF-C22CBABAEF60}" destId="{6E9E3D64-98E4-439C-96A5-63DEDDC359C4}" srcOrd="2" destOrd="0" parTransId="{F0E2BE11-0A98-4BA5-A809-B56671DAD009}" sibTransId="{DFBD1122-0E85-4557-8B73-63181C4510BF}"/>
    <dgm:cxn modelId="{772197AB-E5A5-4D08-B6FB-7060B5FFB5DD}" type="presParOf" srcId="{4BD15D15-B53D-4506-AD56-E38708BD797B}" destId="{19DE11A7-1257-49D7-8F4E-E2253A2F8A14}" srcOrd="0" destOrd="0" presId="urn:microsoft.com/office/officeart/2005/8/layout/vList2"/>
    <dgm:cxn modelId="{8DF5865F-2636-43F2-8C12-6DA705023ECE}" type="presParOf" srcId="{4BD15D15-B53D-4506-AD56-E38708BD797B}" destId="{7EAE49D8-CB5E-40E9-A4DC-EC62DDDB61F8}" srcOrd="1" destOrd="0" presId="urn:microsoft.com/office/officeart/2005/8/layout/vList2"/>
    <dgm:cxn modelId="{76A658F1-0231-4053-A8A4-964C3C9CB926}" type="presParOf" srcId="{4BD15D15-B53D-4506-AD56-E38708BD797B}" destId="{8BACE456-A307-4CBF-8F54-2FB0C913EDD4}" srcOrd="2" destOrd="0" presId="urn:microsoft.com/office/officeart/2005/8/layout/vList2"/>
    <dgm:cxn modelId="{D3D34C2F-01D8-4E16-917A-577B5C90E5FA}" type="presParOf" srcId="{4BD15D15-B53D-4506-AD56-E38708BD797B}" destId="{F823E0A4-7C88-41DB-963C-6A8A2425A45F}" srcOrd="3" destOrd="0" presId="urn:microsoft.com/office/officeart/2005/8/layout/vList2"/>
    <dgm:cxn modelId="{557C4509-C923-4033-B4E7-6CBC7BD8336F}" type="presParOf" srcId="{4BD15D15-B53D-4506-AD56-E38708BD797B}" destId="{4200A9B5-1E10-431C-9E2E-EF1B3D26D5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4F1FFB-AC3F-4CAD-B680-AD85002961C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EBAA832-CFB5-4F33-88A9-4DB44ED8656A}">
      <dgm:prSet/>
      <dgm:spPr/>
      <dgm:t>
        <a:bodyPr/>
        <a:lstStyle/>
        <a:p>
          <a:r>
            <a:rPr lang="da-DK"/>
            <a:t>For diagnosticerede psykiatriske sygdomme ses en tydelig overvægt af drenge/unge mænd med hjerneudviklingsforstyrrelser (ADHD og autisme-spektrum forstyrrelser), adfærdsforstyrrelser, Tourette syndrom samt selvmord, der har en 2-5 gange højere forekomst blandt drenge/unge mænd. </a:t>
          </a:r>
          <a:endParaRPr lang="en-US"/>
        </a:p>
      </dgm:t>
    </dgm:pt>
    <dgm:pt modelId="{1F0F7B7A-AE3D-40DB-BE34-2C66306C52E2}" type="parTrans" cxnId="{BA6573CA-B419-416B-BE48-C67EBF6CB495}">
      <dgm:prSet/>
      <dgm:spPr/>
      <dgm:t>
        <a:bodyPr/>
        <a:lstStyle/>
        <a:p>
          <a:endParaRPr lang="en-US"/>
        </a:p>
      </dgm:t>
    </dgm:pt>
    <dgm:pt modelId="{C79FC515-AB0A-4F4F-8962-53B7C66BDDEF}" type="sibTrans" cxnId="{BA6573CA-B419-416B-BE48-C67EBF6CB495}">
      <dgm:prSet/>
      <dgm:spPr/>
      <dgm:t>
        <a:bodyPr/>
        <a:lstStyle/>
        <a:p>
          <a:endParaRPr lang="en-US"/>
        </a:p>
      </dgm:t>
    </dgm:pt>
    <dgm:pt modelId="{90A529A5-2196-4C38-9FAE-A7042B8A553D}">
      <dgm:prSet/>
      <dgm:spPr/>
      <dgm:t>
        <a:bodyPr/>
        <a:lstStyle/>
        <a:p>
          <a:r>
            <a:rPr lang="da-DK"/>
            <a:t>Forekomsten af psykose i skizofrenispektret er ændret fra en tidligere overvægt af drenge/unge mænd til en lille overvægt af piger/unge kvinder under 18 år. </a:t>
          </a:r>
          <a:endParaRPr lang="en-US"/>
        </a:p>
      </dgm:t>
    </dgm:pt>
    <dgm:pt modelId="{03E97793-4F1B-43C5-999B-6503527C16FD}" type="parTrans" cxnId="{A872407B-88BB-48BC-A78D-349765A6993C}">
      <dgm:prSet/>
      <dgm:spPr/>
      <dgm:t>
        <a:bodyPr/>
        <a:lstStyle/>
        <a:p>
          <a:endParaRPr lang="en-US"/>
        </a:p>
      </dgm:t>
    </dgm:pt>
    <dgm:pt modelId="{55553E76-8A8F-4AFC-BD92-45E97CC6DAAE}" type="sibTrans" cxnId="{A872407B-88BB-48BC-A78D-349765A6993C}">
      <dgm:prSet/>
      <dgm:spPr/>
      <dgm:t>
        <a:bodyPr/>
        <a:lstStyle/>
        <a:p>
          <a:endParaRPr lang="en-US"/>
        </a:p>
      </dgm:t>
    </dgm:pt>
    <dgm:pt modelId="{CE9485AE-16DC-478B-8A57-A88BA8251E25}">
      <dgm:prSet/>
      <dgm:spPr/>
      <dgm:t>
        <a:bodyPr/>
        <a:lstStyle/>
        <a:p>
          <a:r>
            <a:rPr lang="da-DK"/>
            <a:t>For selvmordsforsøg, angst, depression og obssessiv-kompulsiv tilstand er forekomsterne ca. 1½-2½ gange højere blandt piger/unge kvinder end blandt drenge/unge mænd. </a:t>
          </a:r>
          <a:endParaRPr lang="en-US"/>
        </a:p>
      </dgm:t>
    </dgm:pt>
    <dgm:pt modelId="{CE47E436-7689-4F9D-9D0A-0C7437600244}" type="parTrans" cxnId="{F47FD903-5C98-41B2-88A0-5FBA3B448064}">
      <dgm:prSet/>
      <dgm:spPr/>
      <dgm:t>
        <a:bodyPr/>
        <a:lstStyle/>
        <a:p>
          <a:endParaRPr lang="en-US"/>
        </a:p>
      </dgm:t>
    </dgm:pt>
    <dgm:pt modelId="{C759D15C-1D34-423B-A723-7913D7726A95}" type="sibTrans" cxnId="{F47FD903-5C98-41B2-88A0-5FBA3B448064}">
      <dgm:prSet/>
      <dgm:spPr/>
      <dgm:t>
        <a:bodyPr/>
        <a:lstStyle/>
        <a:p>
          <a:endParaRPr lang="en-US"/>
        </a:p>
      </dgm:t>
    </dgm:pt>
    <dgm:pt modelId="{63D9B043-5FB9-44E3-A6B1-3371DA486151}" type="pres">
      <dgm:prSet presAssocID="{BF4F1FFB-AC3F-4CAD-B680-AD85002961CD}" presName="linear" presStyleCnt="0">
        <dgm:presLayoutVars>
          <dgm:animLvl val="lvl"/>
          <dgm:resizeHandles val="exact"/>
        </dgm:presLayoutVars>
      </dgm:prSet>
      <dgm:spPr/>
    </dgm:pt>
    <dgm:pt modelId="{3071460C-1F9C-47E9-93D7-FDE26DB20333}" type="pres">
      <dgm:prSet presAssocID="{CEBAA832-CFB5-4F33-88A9-4DB44ED8656A}" presName="parentText" presStyleLbl="node1" presStyleIdx="0" presStyleCnt="3">
        <dgm:presLayoutVars>
          <dgm:chMax val="0"/>
          <dgm:bulletEnabled val="1"/>
        </dgm:presLayoutVars>
      </dgm:prSet>
      <dgm:spPr/>
    </dgm:pt>
    <dgm:pt modelId="{E9CB9E6F-8740-45EE-B4D0-54E2165B832C}" type="pres">
      <dgm:prSet presAssocID="{C79FC515-AB0A-4F4F-8962-53B7C66BDDEF}" presName="spacer" presStyleCnt="0"/>
      <dgm:spPr/>
    </dgm:pt>
    <dgm:pt modelId="{25CE977B-F62B-4326-BE35-D38AF56C03AA}" type="pres">
      <dgm:prSet presAssocID="{90A529A5-2196-4C38-9FAE-A7042B8A553D}" presName="parentText" presStyleLbl="node1" presStyleIdx="1" presStyleCnt="3">
        <dgm:presLayoutVars>
          <dgm:chMax val="0"/>
          <dgm:bulletEnabled val="1"/>
        </dgm:presLayoutVars>
      </dgm:prSet>
      <dgm:spPr/>
    </dgm:pt>
    <dgm:pt modelId="{667D2D96-ED7D-4497-BACC-9E8DD75BDF35}" type="pres">
      <dgm:prSet presAssocID="{55553E76-8A8F-4AFC-BD92-45E97CC6DAAE}" presName="spacer" presStyleCnt="0"/>
      <dgm:spPr/>
    </dgm:pt>
    <dgm:pt modelId="{2990420A-8267-44AE-92B5-D9E0155FB347}" type="pres">
      <dgm:prSet presAssocID="{CE9485AE-16DC-478B-8A57-A88BA8251E25}" presName="parentText" presStyleLbl="node1" presStyleIdx="2" presStyleCnt="3">
        <dgm:presLayoutVars>
          <dgm:chMax val="0"/>
          <dgm:bulletEnabled val="1"/>
        </dgm:presLayoutVars>
      </dgm:prSet>
      <dgm:spPr/>
    </dgm:pt>
  </dgm:ptLst>
  <dgm:cxnLst>
    <dgm:cxn modelId="{F47FD903-5C98-41B2-88A0-5FBA3B448064}" srcId="{BF4F1FFB-AC3F-4CAD-B680-AD85002961CD}" destId="{CE9485AE-16DC-478B-8A57-A88BA8251E25}" srcOrd="2" destOrd="0" parTransId="{CE47E436-7689-4F9D-9D0A-0C7437600244}" sibTransId="{C759D15C-1D34-423B-A723-7913D7726A95}"/>
    <dgm:cxn modelId="{A872407B-88BB-48BC-A78D-349765A6993C}" srcId="{BF4F1FFB-AC3F-4CAD-B680-AD85002961CD}" destId="{90A529A5-2196-4C38-9FAE-A7042B8A553D}" srcOrd="1" destOrd="0" parTransId="{03E97793-4F1B-43C5-999B-6503527C16FD}" sibTransId="{55553E76-8A8F-4AFC-BD92-45E97CC6DAAE}"/>
    <dgm:cxn modelId="{105DD3B1-5C4E-4EC7-BB46-13D9F7A1C525}" type="presOf" srcId="{90A529A5-2196-4C38-9FAE-A7042B8A553D}" destId="{25CE977B-F62B-4326-BE35-D38AF56C03AA}" srcOrd="0" destOrd="0" presId="urn:microsoft.com/office/officeart/2005/8/layout/vList2"/>
    <dgm:cxn modelId="{BA6573CA-B419-416B-BE48-C67EBF6CB495}" srcId="{BF4F1FFB-AC3F-4CAD-B680-AD85002961CD}" destId="{CEBAA832-CFB5-4F33-88A9-4DB44ED8656A}" srcOrd="0" destOrd="0" parTransId="{1F0F7B7A-AE3D-40DB-BE34-2C66306C52E2}" sibTransId="{C79FC515-AB0A-4F4F-8962-53B7C66BDDEF}"/>
    <dgm:cxn modelId="{F16D9EEF-9749-438C-B3A8-F5F3E0AA6841}" type="presOf" srcId="{BF4F1FFB-AC3F-4CAD-B680-AD85002961CD}" destId="{63D9B043-5FB9-44E3-A6B1-3371DA486151}" srcOrd="0" destOrd="0" presId="urn:microsoft.com/office/officeart/2005/8/layout/vList2"/>
    <dgm:cxn modelId="{B7B0C3F2-A869-490A-B3EA-F33BEE55A1FA}" type="presOf" srcId="{CEBAA832-CFB5-4F33-88A9-4DB44ED8656A}" destId="{3071460C-1F9C-47E9-93D7-FDE26DB20333}" srcOrd="0" destOrd="0" presId="urn:microsoft.com/office/officeart/2005/8/layout/vList2"/>
    <dgm:cxn modelId="{2B8F49F3-A9D4-4D15-A9EE-E6FA9993623F}" type="presOf" srcId="{CE9485AE-16DC-478B-8A57-A88BA8251E25}" destId="{2990420A-8267-44AE-92B5-D9E0155FB347}" srcOrd="0" destOrd="0" presId="urn:microsoft.com/office/officeart/2005/8/layout/vList2"/>
    <dgm:cxn modelId="{513E8DAD-50CE-4622-9D64-76E8C3A9B2EA}" type="presParOf" srcId="{63D9B043-5FB9-44E3-A6B1-3371DA486151}" destId="{3071460C-1F9C-47E9-93D7-FDE26DB20333}" srcOrd="0" destOrd="0" presId="urn:microsoft.com/office/officeart/2005/8/layout/vList2"/>
    <dgm:cxn modelId="{B99738FA-5B99-4547-A56E-E172891781FA}" type="presParOf" srcId="{63D9B043-5FB9-44E3-A6B1-3371DA486151}" destId="{E9CB9E6F-8740-45EE-B4D0-54E2165B832C}" srcOrd="1" destOrd="0" presId="urn:microsoft.com/office/officeart/2005/8/layout/vList2"/>
    <dgm:cxn modelId="{9D78B051-3F27-480F-9B3E-DD04EA193143}" type="presParOf" srcId="{63D9B043-5FB9-44E3-A6B1-3371DA486151}" destId="{25CE977B-F62B-4326-BE35-D38AF56C03AA}" srcOrd="2" destOrd="0" presId="urn:microsoft.com/office/officeart/2005/8/layout/vList2"/>
    <dgm:cxn modelId="{719865FD-3FA2-4B70-8FE9-1F7D0CD81AD7}" type="presParOf" srcId="{63D9B043-5FB9-44E3-A6B1-3371DA486151}" destId="{667D2D96-ED7D-4497-BACC-9E8DD75BDF35}" srcOrd="3" destOrd="0" presId="urn:microsoft.com/office/officeart/2005/8/layout/vList2"/>
    <dgm:cxn modelId="{CBBD5D12-96F4-4F49-BC02-1B41C66ABA0C}" type="presParOf" srcId="{63D9B043-5FB9-44E3-A6B1-3371DA486151}" destId="{2990420A-8267-44AE-92B5-D9E0155FB34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27C9D2-BB5F-4B31-8B18-8BFA7EFDA09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2CBD20C-5D77-4EE3-BD96-77083690EE2F}">
      <dgm:prSet/>
      <dgm:spPr/>
      <dgm:t>
        <a:bodyPr/>
        <a:lstStyle/>
        <a:p>
          <a:r>
            <a:rPr lang="da-DK" dirty="0"/>
            <a:t>Når det gælder spiseforstyrrelser, er kønsforskellen markant, idet anoreksi og bulimi har en væsentligt lavere forekomst hos drenge end hos piger (ca. i forholdet 1:10), mens tvangsoverspisning ses hos ca. en dreng for hver tre piger. </a:t>
          </a:r>
          <a:endParaRPr lang="en-US" dirty="0"/>
        </a:p>
      </dgm:t>
    </dgm:pt>
    <dgm:pt modelId="{8F4F1490-EE6C-4B2B-9DFD-FF74DEB1F06E}" type="parTrans" cxnId="{19AEB3AF-9B5F-44E9-9264-74D90F05BBAB}">
      <dgm:prSet/>
      <dgm:spPr/>
      <dgm:t>
        <a:bodyPr/>
        <a:lstStyle/>
        <a:p>
          <a:endParaRPr lang="en-US"/>
        </a:p>
      </dgm:t>
    </dgm:pt>
    <dgm:pt modelId="{973C696E-B45C-4532-B37A-55679FDCB563}" type="sibTrans" cxnId="{19AEB3AF-9B5F-44E9-9264-74D90F05BBAB}">
      <dgm:prSet/>
      <dgm:spPr/>
      <dgm:t>
        <a:bodyPr/>
        <a:lstStyle/>
        <a:p>
          <a:endParaRPr lang="en-US"/>
        </a:p>
      </dgm:t>
    </dgm:pt>
    <dgm:pt modelId="{53C55C72-17F8-45C0-A925-AE1DC231FD2C}">
      <dgm:prSet/>
      <dgm:spPr/>
      <dgm:t>
        <a:bodyPr/>
        <a:lstStyle/>
        <a:p>
          <a:r>
            <a:rPr lang="da-DK"/>
            <a:t>Der er ikke entydige fund for fordelingen af selvskade blandt kønnene. Der ses dog en tendens til, at de to køn anvender forskellige selvskademetoder; de fleste piger skærer sig, mens de fleste drenge slår eller brænder sig, og forskellen i typen af læsioner kan betyde, at selvskade oftere overses hos drenge end hos piger.</a:t>
          </a:r>
          <a:endParaRPr lang="en-US"/>
        </a:p>
      </dgm:t>
    </dgm:pt>
    <dgm:pt modelId="{26B4E879-8B02-4B7C-9EB5-8C9C2285160A}" type="parTrans" cxnId="{33A2FD9D-F75C-43E5-A193-0AF2C70C8581}">
      <dgm:prSet/>
      <dgm:spPr/>
      <dgm:t>
        <a:bodyPr/>
        <a:lstStyle/>
        <a:p>
          <a:endParaRPr lang="en-US"/>
        </a:p>
      </dgm:t>
    </dgm:pt>
    <dgm:pt modelId="{B9C05EA8-5E9C-475C-82F3-DD6150273063}" type="sibTrans" cxnId="{33A2FD9D-F75C-43E5-A193-0AF2C70C8581}">
      <dgm:prSet/>
      <dgm:spPr/>
      <dgm:t>
        <a:bodyPr/>
        <a:lstStyle/>
        <a:p>
          <a:endParaRPr lang="en-US"/>
        </a:p>
      </dgm:t>
    </dgm:pt>
    <dgm:pt modelId="{CD50F96A-C361-4463-ABA4-8509F7E22274}" type="pres">
      <dgm:prSet presAssocID="{E127C9D2-BB5F-4B31-8B18-8BFA7EFDA090}" presName="linear" presStyleCnt="0">
        <dgm:presLayoutVars>
          <dgm:animLvl val="lvl"/>
          <dgm:resizeHandles val="exact"/>
        </dgm:presLayoutVars>
      </dgm:prSet>
      <dgm:spPr/>
    </dgm:pt>
    <dgm:pt modelId="{6DA12A4D-B9A8-4C3F-956E-84865456A913}" type="pres">
      <dgm:prSet presAssocID="{22CBD20C-5D77-4EE3-BD96-77083690EE2F}" presName="parentText" presStyleLbl="node1" presStyleIdx="0" presStyleCnt="2">
        <dgm:presLayoutVars>
          <dgm:chMax val="0"/>
          <dgm:bulletEnabled val="1"/>
        </dgm:presLayoutVars>
      </dgm:prSet>
      <dgm:spPr/>
    </dgm:pt>
    <dgm:pt modelId="{E6662DD0-EF70-4593-83D5-FFB3188FC891}" type="pres">
      <dgm:prSet presAssocID="{973C696E-B45C-4532-B37A-55679FDCB563}" presName="spacer" presStyleCnt="0"/>
      <dgm:spPr/>
    </dgm:pt>
    <dgm:pt modelId="{D908B83B-083B-463E-BE8B-68E531217A6D}" type="pres">
      <dgm:prSet presAssocID="{53C55C72-17F8-45C0-A925-AE1DC231FD2C}" presName="parentText" presStyleLbl="node1" presStyleIdx="1" presStyleCnt="2">
        <dgm:presLayoutVars>
          <dgm:chMax val="0"/>
          <dgm:bulletEnabled val="1"/>
        </dgm:presLayoutVars>
      </dgm:prSet>
      <dgm:spPr/>
    </dgm:pt>
  </dgm:ptLst>
  <dgm:cxnLst>
    <dgm:cxn modelId="{20891B09-3872-4816-AE17-B86CE06BD865}" type="presOf" srcId="{53C55C72-17F8-45C0-A925-AE1DC231FD2C}" destId="{D908B83B-083B-463E-BE8B-68E531217A6D}" srcOrd="0" destOrd="0" presId="urn:microsoft.com/office/officeart/2005/8/layout/vList2"/>
    <dgm:cxn modelId="{25F6EA36-A931-458D-A411-F725716CF472}" type="presOf" srcId="{E127C9D2-BB5F-4B31-8B18-8BFA7EFDA090}" destId="{CD50F96A-C361-4463-ABA4-8509F7E22274}" srcOrd="0" destOrd="0" presId="urn:microsoft.com/office/officeart/2005/8/layout/vList2"/>
    <dgm:cxn modelId="{33A2FD9D-F75C-43E5-A193-0AF2C70C8581}" srcId="{E127C9D2-BB5F-4B31-8B18-8BFA7EFDA090}" destId="{53C55C72-17F8-45C0-A925-AE1DC231FD2C}" srcOrd="1" destOrd="0" parTransId="{26B4E879-8B02-4B7C-9EB5-8C9C2285160A}" sibTransId="{B9C05EA8-5E9C-475C-82F3-DD6150273063}"/>
    <dgm:cxn modelId="{19AEB3AF-9B5F-44E9-9264-74D90F05BBAB}" srcId="{E127C9D2-BB5F-4B31-8B18-8BFA7EFDA090}" destId="{22CBD20C-5D77-4EE3-BD96-77083690EE2F}" srcOrd="0" destOrd="0" parTransId="{8F4F1490-EE6C-4B2B-9DFD-FF74DEB1F06E}" sibTransId="{973C696E-B45C-4532-B37A-55679FDCB563}"/>
    <dgm:cxn modelId="{43DF78D6-9475-4051-8C87-F525D3554FB6}" type="presOf" srcId="{22CBD20C-5D77-4EE3-BD96-77083690EE2F}" destId="{6DA12A4D-B9A8-4C3F-956E-84865456A913}" srcOrd="0" destOrd="0" presId="urn:microsoft.com/office/officeart/2005/8/layout/vList2"/>
    <dgm:cxn modelId="{E82254FE-16A7-4026-9D52-64A710754650}" type="presParOf" srcId="{CD50F96A-C361-4463-ABA4-8509F7E22274}" destId="{6DA12A4D-B9A8-4C3F-956E-84865456A913}" srcOrd="0" destOrd="0" presId="urn:microsoft.com/office/officeart/2005/8/layout/vList2"/>
    <dgm:cxn modelId="{064CDDDB-4336-4E06-ADBC-CAE05EDBDB55}" type="presParOf" srcId="{CD50F96A-C361-4463-ABA4-8509F7E22274}" destId="{E6662DD0-EF70-4593-83D5-FFB3188FC891}" srcOrd="1" destOrd="0" presId="urn:microsoft.com/office/officeart/2005/8/layout/vList2"/>
    <dgm:cxn modelId="{21211BC3-A661-4D0C-A1EE-0A0B60EEA5F0}" type="presParOf" srcId="{CD50F96A-C361-4463-ABA4-8509F7E22274}" destId="{D908B83B-083B-463E-BE8B-68E531217A6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3C34B1-B469-4B1D-9F50-4C01F8F9AC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28E48EA-67A8-472B-8525-D6372A83329E}">
      <dgm:prSet/>
      <dgm:spPr/>
      <dgm:t>
        <a:bodyPr/>
        <a:lstStyle/>
        <a:p>
          <a:r>
            <a:rPr lang="en-US" dirty="0" err="1"/>
            <a:t>Flere</a:t>
          </a:r>
          <a:r>
            <a:rPr lang="en-US" dirty="0"/>
            <a:t> </a:t>
          </a:r>
          <a:r>
            <a:rPr lang="en-US" dirty="0" err="1"/>
            <a:t>drenge</a:t>
          </a:r>
          <a:r>
            <a:rPr lang="en-US" dirty="0"/>
            <a:t> end </a:t>
          </a:r>
          <a:r>
            <a:rPr lang="en-US" dirty="0" err="1"/>
            <a:t>piger</a:t>
          </a:r>
          <a:r>
            <a:rPr lang="en-US" dirty="0"/>
            <a:t> </a:t>
          </a:r>
          <a:r>
            <a:rPr lang="en-US" dirty="0" err="1"/>
            <a:t>har</a:t>
          </a:r>
          <a:r>
            <a:rPr lang="en-US" dirty="0"/>
            <a:t> </a:t>
          </a:r>
          <a:r>
            <a:rPr lang="en-US" dirty="0" err="1"/>
            <a:t>lidelse</a:t>
          </a:r>
          <a:r>
            <a:rPr lang="en-US" dirty="0"/>
            <a:t> med </a:t>
          </a:r>
          <a:r>
            <a:rPr lang="en-US" dirty="0" err="1"/>
            <a:t>høj</a:t>
          </a:r>
          <a:r>
            <a:rPr lang="en-US" dirty="0"/>
            <a:t> grad </a:t>
          </a:r>
          <a:r>
            <a:rPr lang="en-US" dirty="0" err="1"/>
            <a:t>af</a:t>
          </a:r>
          <a:r>
            <a:rPr lang="en-US" dirty="0"/>
            <a:t> </a:t>
          </a:r>
          <a:r>
            <a:rPr lang="en-US" dirty="0" err="1"/>
            <a:t>påvirkning</a:t>
          </a:r>
          <a:r>
            <a:rPr lang="en-US" dirty="0"/>
            <a:t> </a:t>
          </a:r>
          <a:r>
            <a:rPr lang="en-US" dirty="0" err="1"/>
            <a:t>af</a:t>
          </a:r>
          <a:r>
            <a:rPr lang="en-US" dirty="0"/>
            <a:t> </a:t>
          </a:r>
          <a:r>
            <a:rPr lang="en-US" dirty="0" err="1"/>
            <a:t>funktionsniveau</a:t>
          </a:r>
          <a:endParaRPr lang="en-US" dirty="0"/>
        </a:p>
      </dgm:t>
    </dgm:pt>
    <dgm:pt modelId="{867E9E32-98B2-407C-9387-D1C042F85325}" type="parTrans" cxnId="{FF4AEE26-FAC0-49AE-A23B-B365E4B563B4}">
      <dgm:prSet/>
      <dgm:spPr/>
      <dgm:t>
        <a:bodyPr/>
        <a:lstStyle/>
        <a:p>
          <a:endParaRPr lang="en-US"/>
        </a:p>
      </dgm:t>
    </dgm:pt>
    <dgm:pt modelId="{95C4DBB8-5E4A-42C3-8D01-6BD05BB55B5E}" type="sibTrans" cxnId="{FF4AEE26-FAC0-49AE-A23B-B365E4B563B4}">
      <dgm:prSet/>
      <dgm:spPr/>
      <dgm:t>
        <a:bodyPr/>
        <a:lstStyle/>
        <a:p>
          <a:endParaRPr lang="en-US"/>
        </a:p>
      </dgm:t>
    </dgm:pt>
    <dgm:pt modelId="{93D2BE2A-DD61-4ED6-A780-1590E1D46E88}">
      <dgm:prSet/>
      <dgm:spPr/>
      <dgm:t>
        <a:bodyPr/>
        <a:lstStyle/>
        <a:p>
          <a:r>
            <a:rPr lang="da-DK"/>
            <a:t>Måske tendens til:</a:t>
          </a:r>
          <a:endParaRPr lang="en-US"/>
        </a:p>
      </dgm:t>
    </dgm:pt>
    <dgm:pt modelId="{400C4950-E73A-4735-8237-C1A2F9355D3E}" type="parTrans" cxnId="{9CD1B452-020B-42FB-A055-C215381A2164}">
      <dgm:prSet/>
      <dgm:spPr/>
      <dgm:t>
        <a:bodyPr/>
        <a:lstStyle/>
        <a:p>
          <a:endParaRPr lang="en-US"/>
        </a:p>
      </dgm:t>
    </dgm:pt>
    <dgm:pt modelId="{904BF739-90AF-4451-8BE4-544A04F19D57}" type="sibTrans" cxnId="{9CD1B452-020B-42FB-A055-C215381A2164}">
      <dgm:prSet/>
      <dgm:spPr/>
      <dgm:t>
        <a:bodyPr/>
        <a:lstStyle/>
        <a:p>
          <a:endParaRPr lang="en-US"/>
        </a:p>
      </dgm:t>
    </dgm:pt>
    <dgm:pt modelId="{2A173773-C765-469C-9449-1DD265AE68A6}">
      <dgm:prSet/>
      <dgm:spPr/>
      <dgm:t>
        <a:bodyPr/>
        <a:lstStyle/>
        <a:p>
          <a:r>
            <a:rPr lang="da-DK" dirty="0"/>
            <a:t>Udadrettede reaktioner hos drenge</a:t>
          </a:r>
          <a:endParaRPr lang="en-US" dirty="0"/>
        </a:p>
      </dgm:t>
    </dgm:pt>
    <dgm:pt modelId="{3188A55D-A0CB-46D1-B1AA-5AB1854582DD}" type="parTrans" cxnId="{15C12D2A-372D-4E65-826C-A52C6CFE678A}">
      <dgm:prSet/>
      <dgm:spPr/>
      <dgm:t>
        <a:bodyPr/>
        <a:lstStyle/>
        <a:p>
          <a:endParaRPr lang="en-US"/>
        </a:p>
      </dgm:t>
    </dgm:pt>
    <dgm:pt modelId="{D47D5019-2E38-4CD8-A2CC-CBEF14B8A19F}" type="sibTrans" cxnId="{15C12D2A-372D-4E65-826C-A52C6CFE678A}">
      <dgm:prSet/>
      <dgm:spPr/>
      <dgm:t>
        <a:bodyPr/>
        <a:lstStyle/>
        <a:p>
          <a:endParaRPr lang="en-US"/>
        </a:p>
      </dgm:t>
    </dgm:pt>
    <dgm:pt modelId="{D94EB10F-7FDC-4952-8962-C54259B1C013}">
      <dgm:prSet/>
      <dgm:spPr/>
      <dgm:t>
        <a:bodyPr/>
        <a:lstStyle/>
        <a:p>
          <a:r>
            <a:rPr lang="da-DK" dirty="0"/>
            <a:t>Indadrettede reaktioner hos piger</a:t>
          </a:r>
          <a:endParaRPr lang="en-US" dirty="0"/>
        </a:p>
      </dgm:t>
    </dgm:pt>
    <dgm:pt modelId="{DF31EAE0-3580-4E1B-AAAF-B8BDA8F16D57}" type="parTrans" cxnId="{F4CB7C6B-A41A-46DA-AA15-CEE0135E8CDC}">
      <dgm:prSet/>
      <dgm:spPr/>
      <dgm:t>
        <a:bodyPr/>
        <a:lstStyle/>
        <a:p>
          <a:endParaRPr lang="en-US"/>
        </a:p>
      </dgm:t>
    </dgm:pt>
    <dgm:pt modelId="{615AFCB6-6729-4DB3-9D36-82987BC2317C}" type="sibTrans" cxnId="{F4CB7C6B-A41A-46DA-AA15-CEE0135E8CDC}">
      <dgm:prSet/>
      <dgm:spPr/>
      <dgm:t>
        <a:bodyPr/>
        <a:lstStyle/>
        <a:p>
          <a:endParaRPr lang="en-US"/>
        </a:p>
      </dgm:t>
    </dgm:pt>
    <dgm:pt modelId="{8BFA419B-D950-409D-9181-90E4D7707982}">
      <dgm:prSet/>
      <dgm:spPr/>
      <dgm:t>
        <a:bodyPr/>
        <a:lstStyle/>
        <a:p>
          <a:r>
            <a:rPr lang="da-DK" dirty="0"/>
            <a:t>Højere forekomst af udviklingsforstyrrelser hos drenge</a:t>
          </a:r>
          <a:endParaRPr lang="en-US" dirty="0"/>
        </a:p>
      </dgm:t>
    </dgm:pt>
    <dgm:pt modelId="{5B1C3BD6-A2FE-4893-A834-1F4DB7C672B1}" type="parTrans" cxnId="{E9E0F7E9-AA06-4330-9D32-EE4FE23DE28F}">
      <dgm:prSet/>
      <dgm:spPr/>
      <dgm:t>
        <a:bodyPr/>
        <a:lstStyle/>
        <a:p>
          <a:endParaRPr lang="en-US"/>
        </a:p>
      </dgm:t>
    </dgm:pt>
    <dgm:pt modelId="{63AD3EFA-E944-40D3-A9C2-8FC86E48B4A0}" type="sibTrans" cxnId="{E9E0F7E9-AA06-4330-9D32-EE4FE23DE28F}">
      <dgm:prSet/>
      <dgm:spPr/>
      <dgm:t>
        <a:bodyPr/>
        <a:lstStyle/>
        <a:p>
          <a:endParaRPr lang="en-US"/>
        </a:p>
      </dgm:t>
    </dgm:pt>
    <dgm:pt modelId="{455CC8FD-876C-4E5E-AFDC-8E9B6E840F1C}">
      <dgm:prSet/>
      <dgm:spPr/>
      <dgm:t>
        <a:bodyPr/>
        <a:lstStyle/>
        <a:p>
          <a:r>
            <a:rPr lang="da-DK"/>
            <a:t>I hvert fald senere diagnosticering af piger</a:t>
          </a:r>
          <a:endParaRPr lang="en-US"/>
        </a:p>
      </dgm:t>
    </dgm:pt>
    <dgm:pt modelId="{725E7CDB-E3A9-4903-A40B-81857F534D2B}" type="parTrans" cxnId="{0EBAD719-C027-4C11-8755-967FBE094763}">
      <dgm:prSet/>
      <dgm:spPr/>
      <dgm:t>
        <a:bodyPr/>
        <a:lstStyle/>
        <a:p>
          <a:endParaRPr lang="en-US"/>
        </a:p>
      </dgm:t>
    </dgm:pt>
    <dgm:pt modelId="{32BCF2A8-2717-46A5-9893-5A45BF836404}" type="sibTrans" cxnId="{0EBAD719-C027-4C11-8755-967FBE094763}">
      <dgm:prSet/>
      <dgm:spPr/>
      <dgm:t>
        <a:bodyPr/>
        <a:lstStyle/>
        <a:p>
          <a:endParaRPr lang="en-US"/>
        </a:p>
      </dgm:t>
    </dgm:pt>
    <dgm:pt modelId="{0F0D4550-4DA4-4A57-AB53-3D20E77A701C}">
      <dgm:prSet/>
      <dgm:spPr/>
      <dgm:t>
        <a:bodyPr/>
        <a:lstStyle/>
        <a:p>
          <a:r>
            <a:rPr lang="da-DK" dirty="0"/>
            <a:t>Diagnosen for infantil autisme er skabt på baggrund af beskrivelse af drenge med autisme</a:t>
          </a:r>
          <a:endParaRPr lang="en-US" dirty="0"/>
        </a:p>
      </dgm:t>
    </dgm:pt>
    <dgm:pt modelId="{4D8E34E9-76CC-4CB4-8BDB-9CC88E9643C6}" type="parTrans" cxnId="{D29843F3-1966-478D-A547-6749AA1E2B95}">
      <dgm:prSet/>
      <dgm:spPr/>
      <dgm:t>
        <a:bodyPr/>
        <a:lstStyle/>
        <a:p>
          <a:endParaRPr lang="en-US"/>
        </a:p>
      </dgm:t>
    </dgm:pt>
    <dgm:pt modelId="{16B532C4-3681-41E2-A7A2-F6ED19793DBB}" type="sibTrans" cxnId="{D29843F3-1966-478D-A547-6749AA1E2B95}">
      <dgm:prSet/>
      <dgm:spPr/>
      <dgm:t>
        <a:bodyPr/>
        <a:lstStyle/>
        <a:p>
          <a:endParaRPr lang="en-US"/>
        </a:p>
      </dgm:t>
    </dgm:pt>
    <dgm:pt modelId="{99B5AB18-4513-4810-A2B5-2081F9A66E2E}">
      <dgm:prSet/>
      <dgm:spPr/>
      <dgm:t>
        <a:bodyPr/>
        <a:lstStyle/>
        <a:p>
          <a:r>
            <a:rPr lang="da-DK" dirty="0"/>
            <a:t>Hormonpåvirkning af kvinders symptomer på ADHD </a:t>
          </a:r>
          <a:endParaRPr lang="en-US" dirty="0"/>
        </a:p>
      </dgm:t>
    </dgm:pt>
    <dgm:pt modelId="{18EF1064-F2D1-43E0-936C-0DFC5B14598A}" type="parTrans" cxnId="{14B7ED21-DC86-4992-A61C-7D73D6E0FDD9}">
      <dgm:prSet/>
      <dgm:spPr/>
      <dgm:t>
        <a:bodyPr/>
        <a:lstStyle/>
        <a:p>
          <a:endParaRPr lang="en-US"/>
        </a:p>
      </dgm:t>
    </dgm:pt>
    <dgm:pt modelId="{C452BEEC-FE56-4AE8-8A2A-7F789981CA4B}" type="sibTrans" cxnId="{14B7ED21-DC86-4992-A61C-7D73D6E0FDD9}">
      <dgm:prSet/>
      <dgm:spPr/>
      <dgm:t>
        <a:bodyPr/>
        <a:lstStyle/>
        <a:p>
          <a:endParaRPr lang="en-US"/>
        </a:p>
      </dgm:t>
    </dgm:pt>
    <dgm:pt modelId="{B9A3A2AD-19A1-46E5-8EF4-EFA030BCFFD0}" type="pres">
      <dgm:prSet presAssocID="{2C3C34B1-B469-4B1D-9F50-4C01F8F9AC9A}" presName="linear" presStyleCnt="0">
        <dgm:presLayoutVars>
          <dgm:dir/>
          <dgm:animLvl val="lvl"/>
          <dgm:resizeHandles val="exact"/>
        </dgm:presLayoutVars>
      </dgm:prSet>
      <dgm:spPr/>
    </dgm:pt>
    <dgm:pt modelId="{D7A466CA-E439-4BE0-A73E-B4653A216426}" type="pres">
      <dgm:prSet presAssocID="{A28E48EA-67A8-472B-8525-D6372A83329E}" presName="parentLin" presStyleCnt="0"/>
      <dgm:spPr/>
    </dgm:pt>
    <dgm:pt modelId="{6FE9B668-0021-4957-B3D9-92B06341E731}" type="pres">
      <dgm:prSet presAssocID="{A28E48EA-67A8-472B-8525-D6372A83329E}" presName="parentLeftMargin" presStyleLbl="node1" presStyleIdx="0" presStyleCnt="3"/>
      <dgm:spPr/>
    </dgm:pt>
    <dgm:pt modelId="{612D69EC-130A-45FE-9799-5E3381B065E5}" type="pres">
      <dgm:prSet presAssocID="{A28E48EA-67A8-472B-8525-D6372A83329E}" presName="parentText" presStyleLbl="node1" presStyleIdx="0" presStyleCnt="3">
        <dgm:presLayoutVars>
          <dgm:chMax val="0"/>
          <dgm:bulletEnabled val="1"/>
        </dgm:presLayoutVars>
      </dgm:prSet>
      <dgm:spPr/>
    </dgm:pt>
    <dgm:pt modelId="{535E16E3-F9E8-4451-BE9D-D81BA8C026B0}" type="pres">
      <dgm:prSet presAssocID="{A28E48EA-67A8-472B-8525-D6372A83329E}" presName="negativeSpace" presStyleCnt="0"/>
      <dgm:spPr/>
    </dgm:pt>
    <dgm:pt modelId="{806CC629-0CBB-48BC-9854-FF8E61FAAE49}" type="pres">
      <dgm:prSet presAssocID="{A28E48EA-67A8-472B-8525-D6372A83329E}" presName="childText" presStyleLbl="conFgAcc1" presStyleIdx="0" presStyleCnt="3">
        <dgm:presLayoutVars>
          <dgm:bulletEnabled val="1"/>
        </dgm:presLayoutVars>
      </dgm:prSet>
      <dgm:spPr/>
    </dgm:pt>
    <dgm:pt modelId="{44E9F29E-B9C1-4425-A46E-5C9E5A87B4F0}" type="pres">
      <dgm:prSet presAssocID="{95C4DBB8-5E4A-42C3-8D01-6BD05BB55B5E}" presName="spaceBetweenRectangles" presStyleCnt="0"/>
      <dgm:spPr/>
    </dgm:pt>
    <dgm:pt modelId="{D3ED5334-876B-43E1-A72C-6FB1FB677222}" type="pres">
      <dgm:prSet presAssocID="{93D2BE2A-DD61-4ED6-A780-1590E1D46E88}" presName="parentLin" presStyleCnt="0"/>
      <dgm:spPr/>
    </dgm:pt>
    <dgm:pt modelId="{BF348117-2AC1-40A1-ADF4-E570B6EE6F40}" type="pres">
      <dgm:prSet presAssocID="{93D2BE2A-DD61-4ED6-A780-1590E1D46E88}" presName="parentLeftMargin" presStyleLbl="node1" presStyleIdx="0" presStyleCnt="3"/>
      <dgm:spPr/>
    </dgm:pt>
    <dgm:pt modelId="{2F4C9EDC-EB42-40AF-A847-C90DCF9CCB63}" type="pres">
      <dgm:prSet presAssocID="{93D2BE2A-DD61-4ED6-A780-1590E1D46E88}" presName="parentText" presStyleLbl="node1" presStyleIdx="1" presStyleCnt="3">
        <dgm:presLayoutVars>
          <dgm:chMax val="0"/>
          <dgm:bulletEnabled val="1"/>
        </dgm:presLayoutVars>
      </dgm:prSet>
      <dgm:spPr/>
    </dgm:pt>
    <dgm:pt modelId="{07A99030-A619-4015-8AEB-C740ABB92DEE}" type="pres">
      <dgm:prSet presAssocID="{93D2BE2A-DD61-4ED6-A780-1590E1D46E88}" presName="negativeSpace" presStyleCnt="0"/>
      <dgm:spPr/>
    </dgm:pt>
    <dgm:pt modelId="{F05EDE13-E78D-470A-8676-B2264B599FF1}" type="pres">
      <dgm:prSet presAssocID="{93D2BE2A-DD61-4ED6-A780-1590E1D46E88}" presName="childText" presStyleLbl="conFgAcc1" presStyleIdx="1" presStyleCnt="3">
        <dgm:presLayoutVars>
          <dgm:bulletEnabled val="1"/>
        </dgm:presLayoutVars>
      </dgm:prSet>
      <dgm:spPr/>
    </dgm:pt>
    <dgm:pt modelId="{6BB5C57C-3E95-4399-830A-6044DC57F139}" type="pres">
      <dgm:prSet presAssocID="{904BF739-90AF-4451-8BE4-544A04F19D57}" presName="spaceBetweenRectangles" presStyleCnt="0"/>
      <dgm:spPr/>
    </dgm:pt>
    <dgm:pt modelId="{EDFFB163-74D0-44E3-9A9D-3ECFB8BBD12A}" type="pres">
      <dgm:prSet presAssocID="{8BFA419B-D950-409D-9181-90E4D7707982}" presName="parentLin" presStyleCnt="0"/>
      <dgm:spPr/>
    </dgm:pt>
    <dgm:pt modelId="{EFD5A5E6-DA8F-4C00-8EC2-C788A9CC7FBC}" type="pres">
      <dgm:prSet presAssocID="{8BFA419B-D950-409D-9181-90E4D7707982}" presName="parentLeftMargin" presStyleLbl="node1" presStyleIdx="1" presStyleCnt="3"/>
      <dgm:spPr/>
    </dgm:pt>
    <dgm:pt modelId="{2CE66AE1-0F1B-4053-BE60-D93088003EA5}" type="pres">
      <dgm:prSet presAssocID="{8BFA419B-D950-409D-9181-90E4D7707982}" presName="parentText" presStyleLbl="node1" presStyleIdx="2" presStyleCnt="3">
        <dgm:presLayoutVars>
          <dgm:chMax val="0"/>
          <dgm:bulletEnabled val="1"/>
        </dgm:presLayoutVars>
      </dgm:prSet>
      <dgm:spPr/>
    </dgm:pt>
    <dgm:pt modelId="{9E505BC2-08B9-48FE-8EFC-8C2DE7D68A51}" type="pres">
      <dgm:prSet presAssocID="{8BFA419B-D950-409D-9181-90E4D7707982}" presName="negativeSpace" presStyleCnt="0"/>
      <dgm:spPr/>
    </dgm:pt>
    <dgm:pt modelId="{E27E0C51-0462-4B75-8BCC-E904F95D5AC7}" type="pres">
      <dgm:prSet presAssocID="{8BFA419B-D950-409D-9181-90E4D7707982}" presName="childText" presStyleLbl="conFgAcc1" presStyleIdx="2" presStyleCnt="3">
        <dgm:presLayoutVars>
          <dgm:bulletEnabled val="1"/>
        </dgm:presLayoutVars>
      </dgm:prSet>
      <dgm:spPr/>
    </dgm:pt>
  </dgm:ptLst>
  <dgm:cxnLst>
    <dgm:cxn modelId="{09C35F10-D325-49AC-97CC-A4717CEFA316}" type="presOf" srcId="{0F0D4550-4DA4-4A57-AB53-3D20E77A701C}" destId="{E27E0C51-0462-4B75-8BCC-E904F95D5AC7}" srcOrd="0" destOrd="1" presId="urn:microsoft.com/office/officeart/2005/8/layout/list1"/>
    <dgm:cxn modelId="{0EBAD719-C027-4C11-8755-967FBE094763}" srcId="{8BFA419B-D950-409D-9181-90E4D7707982}" destId="{455CC8FD-876C-4E5E-AFDC-8E9B6E840F1C}" srcOrd="0" destOrd="0" parTransId="{725E7CDB-E3A9-4903-A40B-81857F534D2B}" sibTransId="{32BCF2A8-2717-46A5-9893-5A45BF836404}"/>
    <dgm:cxn modelId="{14B7ED21-DC86-4992-A61C-7D73D6E0FDD9}" srcId="{8BFA419B-D950-409D-9181-90E4D7707982}" destId="{99B5AB18-4513-4810-A2B5-2081F9A66E2E}" srcOrd="2" destOrd="0" parTransId="{18EF1064-F2D1-43E0-936C-0DFC5B14598A}" sibTransId="{C452BEEC-FE56-4AE8-8A2A-7F789981CA4B}"/>
    <dgm:cxn modelId="{FF4AEE26-FAC0-49AE-A23B-B365E4B563B4}" srcId="{2C3C34B1-B469-4B1D-9F50-4C01F8F9AC9A}" destId="{A28E48EA-67A8-472B-8525-D6372A83329E}" srcOrd="0" destOrd="0" parTransId="{867E9E32-98B2-407C-9387-D1C042F85325}" sibTransId="{95C4DBB8-5E4A-42C3-8D01-6BD05BB55B5E}"/>
    <dgm:cxn modelId="{15C12D2A-372D-4E65-826C-A52C6CFE678A}" srcId="{93D2BE2A-DD61-4ED6-A780-1590E1D46E88}" destId="{2A173773-C765-469C-9449-1DD265AE68A6}" srcOrd="0" destOrd="0" parTransId="{3188A55D-A0CB-46D1-B1AA-5AB1854582DD}" sibTransId="{D47D5019-2E38-4CD8-A2CC-CBEF14B8A19F}"/>
    <dgm:cxn modelId="{837BA443-E97C-4393-9A2A-5110BD721D97}" type="presOf" srcId="{8BFA419B-D950-409D-9181-90E4D7707982}" destId="{2CE66AE1-0F1B-4053-BE60-D93088003EA5}" srcOrd="1" destOrd="0" presId="urn:microsoft.com/office/officeart/2005/8/layout/list1"/>
    <dgm:cxn modelId="{F4CB7C6B-A41A-46DA-AA15-CEE0135E8CDC}" srcId="{93D2BE2A-DD61-4ED6-A780-1590E1D46E88}" destId="{D94EB10F-7FDC-4952-8962-C54259B1C013}" srcOrd="1" destOrd="0" parTransId="{DF31EAE0-3580-4E1B-AAAF-B8BDA8F16D57}" sibTransId="{615AFCB6-6729-4DB3-9D36-82987BC2317C}"/>
    <dgm:cxn modelId="{CE74726C-8B6F-4B4C-B392-AEE8E5C189F1}" type="presOf" srcId="{455CC8FD-876C-4E5E-AFDC-8E9B6E840F1C}" destId="{E27E0C51-0462-4B75-8BCC-E904F95D5AC7}" srcOrd="0" destOrd="0" presId="urn:microsoft.com/office/officeart/2005/8/layout/list1"/>
    <dgm:cxn modelId="{BA406872-3192-4E2D-B48A-4ADEAC19B56E}" type="presOf" srcId="{99B5AB18-4513-4810-A2B5-2081F9A66E2E}" destId="{E27E0C51-0462-4B75-8BCC-E904F95D5AC7}" srcOrd="0" destOrd="2" presId="urn:microsoft.com/office/officeart/2005/8/layout/list1"/>
    <dgm:cxn modelId="{9CD1B452-020B-42FB-A055-C215381A2164}" srcId="{2C3C34B1-B469-4B1D-9F50-4C01F8F9AC9A}" destId="{93D2BE2A-DD61-4ED6-A780-1590E1D46E88}" srcOrd="1" destOrd="0" parTransId="{400C4950-E73A-4735-8237-C1A2F9355D3E}" sibTransId="{904BF739-90AF-4451-8BE4-544A04F19D57}"/>
    <dgm:cxn modelId="{989AAD76-B4AF-4280-AFD5-8B4A9743666C}" type="presOf" srcId="{D94EB10F-7FDC-4952-8962-C54259B1C013}" destId="{F05EDE13-E78D-470A-8676-B2264B599FF1}" srcOrd="0" destOrd="1" presId="urn:microsoft.com/office/officeart/2005/8/layout/list1"/>
    <dgm:cxn modelId="{53318E83-01EB-48D7-A261-7B4DDB316B68}" type="presOf" srcId="{2C3C34B1-B469-4B1D-9F50-4C01F8F9AC9A}" destId="{B9A3A2AD-19A1-46E5-8EF4-EFA030BCFFD0}" srcOrd="0" destOrd="0" presId="urn:microsoft.com/office/officeart/2005/8/layout/list1"/>
    <dgm:cxn modelId="{ED8820AF-7105-4985-9079-0300780CBA87}" type="presOf" srcId="{A28E48EA-67A8-472B-8525-D6372A83329E}" destId="{6FE9B668-0021-4957-B3D9-92B06341E731}" srcOrd="0" destOrd="0" presId="urn:microsoft.com/office/officeart/2005/8/layout/list1"/>
    <dgm:cxn modelId="{43361AB5-4A1C-4FFE-8026-CF7C5CB9D424}" type="presOf" srcId="{93D2BE2A-DD61-4ED6-A780-1590E1D46E88}" destId="{2F4C9EDC-EB42-40AF-A847-C90DCF9CCB63}" srcOrd="1" destOrd="0" presId="urn:microsoft.com/office/officeart/2005/8/layout/list1"/>
    <dgm:cxn modelId="{661966D3-ECF3-423F-85F6-6691574B6114}" type="presOf" srcId="{8BFA419B-D950-409D-9181-90E4D7707982}" destId="{EFD5A5E6-DA8F-4C00-8EC2-C788A9CC7FBC}" srcOrd="0" destOrd="0" presId="urn:microsoft.com/office/officeart/2005/8/layout/list1"/>
    <dgm:cxn modelId="{A24894D4-D0AD-4E6A-90B2-3F4E3338AF29}" type="presOf" srcId="{93D2BE2A-DD61-4ED6-A780-1590E1D46E88}" destId="{BF348117-2AC1-40A1-ADF4-E570B6EE6F40}" srcOrd="0" destOrd="0" presId="urn:microsoft.com/office/officeart/2005/8/layout/list1"/>
    <dgm:cxn modelId="{E9E0F7E9-AA06-4330-9D32-EE4FE23DE28F}" srcId="{2C3C34B1-B469-4B1D-9F50-4C01F8F9AC9A}" destId="{8BFA419B-D950-409D-9181-90E4D7707982}" srcOrd="2" destOrd="0" parTransId="{5B1C3BD6-A2FE-4893-A834-1F4DB7C672B1}" sibTransId="{63AD3EFA-E944-40D3-A9C2-8FC86E48B4A0}"/>
    <dgm:cxn modelId="{BF2EF0F2-D5C2-44DC-AC31-FF9AF45E774B}" type="presOf" srcId="{2A173773-C765-469C-9449-1DD265AE68A6}" destId="{F05EDE13-E78D-470A-8676-B2264B599FF1}" srcOrd="0" destOrd="0" presId="urn:microsoft.com/office/officeart/2005/8/layout/list1"/>
    <dgm:cxn modelId="{D29843F3-1966-478D-A547-6749AA1E2B95}" srcId="{8BFA419B-D950-409D-9181-90E4D7707982}" destId="{0F0D4550-4DA4-4A57-AB53-3D20E77A701C}" srcOrd="1" destOrd="0" parTransId="{4D8E34E9-76CC-4CB4-8BDB-9CC88E9643C6}" sibTransId="{16B532C4-3681-41E2-A7A2-F6ED19793DBB}"/>
    <dgm:cxn modelId="{D8B06DF8-FFF1-4732-930F-1CE545F00B61}" type="presOf" srcId="{A28E48EA-67A8-472B-8525-D6372A83329E}" destId="{612D69EC-130A-45FE-9799-5E3381B065E5}" srcOrd="1" destOrd="0" presId="urn:microsoft.com/office/officeart/2005/8/layout/list1"/>
    <dgm:cxn modelId="{6D00903D-2117-41DC-BACA-4A7E179218D0}" type="presParOf" srcId="{B9A3A2AD-19A1-46E5-8EF4-EFA030BCFFD0}" destId="{D7A466CA-E439-4BE0-A73E-B4653A216426}" srcOrd="0" destOrd="0" presId="urn:microsoft.com/office/officeart/2005/8/layout/list1"/>
    <dgm:cxn modelId="{6F839481-8E10-48E4-BB8F-D9868AD6EE2A}" type="presParOf" srcId="{D7A466CA-E439-4BE0-A73E-B4653A216426}" destId="{6FE9B668-0021-4957-B3D9-92B06341E731}" srcOrd="0" destOrd="0" presId="urn:microsoft.com/office/officeart/2005/8/layout/list1"/>
    <dgm:cxn modelId="{E4C0839B-9341-4FC1-B06D-D9EA325295CE}" type="presParOf" srcId="{D7A466CA-E439-4BE0-A73E-B4653A216426}" destId="{612D69EC-130A-45FE-9799-5E3381B065E5}" srcOrd="1" destOrd="0" presId="urn:microsoft.com/office/officeart/2005/8/layout/list1"/>
    <dgm:cxn modelId="{55312737-B718-47A2-9606-ACC0CB86491F}" type="presParOf" srcId="{B9A3A2AD-19A1-46E5-8EF4-EFA030BCFFD0}" destId="{535E16E3-F9E8-4451-BE9D-D81BA8C026B0}" srcOrd="1" destOrd="0" presId="urn:microsoft.com/office/officeart/2005/8/layout/list1"/>
    <dgm:cxn modelId="{8DFE3B33-F7C6-47CA-A399-D147D244AB16}" type="presParOf" srcId="{B9A3A2AD-19A1-46E5-8EF4-EFA030BCFFD0}" destId="{806CC629-0CBB-48BC-9854-FF8E61FAAE49}" srcOrd="2" destOrd="0" presId="urn:microsoft.com/office/officeart/2005/8/layout/list1"/>
    <dgm:cxn modelId="{BE2539F4-F30B-42BB-96B2-0F8278C2AFEA}" type="presParOf" srcId="{B9A3A2AD-19A1-46E5-8EF4-EFA030BCFFD0}" destId="{44E9F29E-B9C1-4425-A46E-5C9E5A87B4F0}" srcOrd="3" destOrd="0" presId="urn:microsoft.com/office/officeart/2005/8/layout/list1"/>
    <dgm:cxn modelId="{E9C87711-7FCB-4D14-841D-6A290677A2EA}" type="presParOf" srcId="{B9A3A2AD-19A1-46E5-8EF4-EFA030BCFFD0}" destId="{D3ED5334-876B-43E1-A72C-6FB1FB677222}" srcOrd="4" destOrd="0" presId="urn:microsoft.com/office/officeart/2005/8/layout/list1"/>
    <dgm:cxn modelId="{F11CA53D-201A-492E-9843-6DDECFF1EE51}" type="presParOf" srcId="{D3ED5334-876B-43E1-A72C-6FB1FB677222}" destId="{BF348117-2AC1-40A1-ADF4-E570B6EE6F40}" srcOrd="0" destOrd="0" presId="urn:microsoft.com/office/officeart/2005/8/layout/list1"/>
    <dgm:cxn modelId="{AF70471B-BD91-44C0-B32F-9F5603474369}" type="presParOf" srcId="{D3ED5334-876B-43E1-A72C-6FB1FB677222}" destId="{2F4C9EDC-EB42-40AF-A847-C90DCF9CCB63}" srcOrd="1" destOrd="0" presId="urn:microsoft.com/office/officeart/2005/8/layout/list1"/>
    <dgm:cxn modelId="{A6CE2609-D900-45F1-999E-FC914F1D61E4}" type="presParOf" srcId="{B9A3A2AD-19A1-46E5-8EF4-EFA030BCFFD0}" destId="{07A99030-A619-4015-8AEB-C740ABB92DEE}" srcOrd="5" destOrd="0" presId="urn:microsoft.com/office/officeart/2005/8/layout/list1"/>
    <dgm:cxn modelId="{75D0EE99-5D5E-4DC7-9F4C-0B1D26463315}" type="presParOf" srcId="{B9A3A2AD-19A1-46E5-8EF4-EFA030BCFFD0}" destId="{F05EDE13-E78D-470A-8676-B2264B599FF1}" srcOrd="6" destOrd="0" presId="urn:microsoft.com/office/officeart/2005/8/layout/list1"/>
    <dgm:cxn modelId="{451F56BB-EE57-495B-9F2E-B9F29E2BA3C0}" type="presParOf" srcId="{B9A3A2AD-19A1-46E5-8EF4-EFA030BCFFD0}" destId="{6BB5C57C-3E95-4399-830A-6044DC57F139}" srcOrd="7" destOrd="0" presId="urn:microsoft.com/office/officeart/2005/8/layout/list1"/>
    <dgm:cxn modelId="{CB763746-617F-442C-AE95-62757CB6F64A}" type="presParOf" srcId="{B9A3A2AD-19A1-46E5-8EF4-EFA030BCFFD0}" destId="{EDFFB163-74D0-44E3-9A9D-3ECFB8BBD12A}" srcOrd="8" destOrd="0" presId="urn:microsoft.com/office/officeart/2005/8/layout/list1"/>
    <dgm:cxn modelId="{1DB09321-6159-4E36-B420-7E3A32DC3356}" type="presParOf" srcId="{EDFFB163-74D0-44E3-9A9D-3ECFB8BBD12A}" destId="{EFD5A5E6-DA8F-4C00-8EC2-C788A9CC7FBC}" srcOrd="0" destOrd="0" presId="urn:microsoft.com/office/officeart/2005/8/layout/list1"/>
    <dgm:cxn modelId="{1589CFAA-CB6D-4BFE-91C7-9CB8791F61A4}" type="presParOf" srcId="{EDFFB163-74D0-44E3-9A9D-3ECFB8BBD12A}" destId="{2CE66AE1-0F1B-4053-BE60-D93088003EA5}" srcOrd="1" destOrd="0" presId="urn:microsoft.com/office/officeart/2005/8/layout/list1"/>
    <dgm:cxn modelId="{5FA080C4-305C-467C-8AB6-AA7B57F0856E}" type="presParOf" srcId="{B9A3A2AD-19A1-46E5-8EF4-EFA030BCFFD0}" destId="{9E505BC2-08B9-48FE-8EFC-8C2DE7D68A51}" srcOrd="9" destOrd="0" presId="urn:microsoft.com/office/officeart/2005/8/layout/list1"/>
    <dgm:cxn modelId="{D349DC3A-8674-4CB7-B13D-287E0E922C8D}" type="presParOf" srcId="{B9A3A2AD-19A1-46E5-8EF4-EFA030BCFFD0}" destId="{E27E0C51-0462-4B75-8BCC-E904F95D5AC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35685A-524A-4A99-B2C7-0E7CA400D752}"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D3053990-E4E3-4A04-A363-3FB3AC31B58E}">
      <dgm:prSet/>
      <dgm:spPr/>
      <dgm:t>
        <a:bodyPr/>
        <a:lstStyle/>
        <a:p>
          <a:r>
            <a:rPr lang="da-DK" dirty="0"/>
            <a:t>Vi har en sårbarhed ift. at vores forventninger kommer til at definere løsninger uafhængig af barn og situation</a:t>
          </a:r>
          <a:endParaRPr lang="en-US" dirty="0"/>
        </a:p>
      </dgm:t>
    </dgm:pt>
    <dgm:pt modelId="{D0921E17-FD0F-483D-AF3A-10099B43A9DF}" type="parTrans" cxnId="{4ECAC447-5B9A-4167-AC52-BB8800720BB7}">
      <dgm:prSet/>
      <dgm:spPr/>
      <dgm:t>
        <a:bodyPr/>
        <a:lstStyle/>
        <a:p>
          <a:endParaRPr lang="en-US"/>
        </a:p>
      </dgm:t>
    </dgm:pt>
    <dgm:pt modelId="{BE79A12D-C49F-4E4E-9C69-51FB100A980E}" type="sibTrans" cxnId="{4ECAC447-5B9A-4167-AC52-BB8800720BB7}">
      <dgm:prSet/>
      <dgm:spPr/>
      <dgm:t>
        <a:bodyPr/>
        <a:lstStyle/>
        <a:p>
          <a:endParaRPr lang="en-US"/>
        </a:p>
      </dgm:t>
    </dgm:pt>
    <dgm:pt modelId="{8CA7B8F4-DBE6-4416-A54B-DEC86D0B63E6}">
      <dgm:prSet/>
      <dgm:spPr/>
      <dgm:t>
        <a:bodyPr/>
        <a:lstStyle/>
        <a:p>
          <a:r>
            <a:rPr lang="da-DK" dirty="0"/>
            <a:t>Det kønnede blik skaber forskellige typer af sårbarheder</a:t>
          </a:r>
          <a:endParaRPr lang="en-US" dirty="0"/>
        </a:p>
      </dgm:t>
    </dgm:pt>
    <dgm:pt modelId="{C8B78BA6-E7DF-44BF-BEE6-EA4BB4559E7A}" type="parTrans" cxnId="{1811CBE1-89DA-4E65-8200-E6E058979170}">
      <dgm:prSet/>
      <dgm:spPr/>
      <dgm:t>
        <a:bodyPr/>
        <a:lstStyle/>
        <a:p>
          <a:endParaRPr lang="en-US"/>
        </a:p>
      </dgm:t>
    </dgm:pt>
    <dgm:pt modelId="{97D1BA70-3DB5-491C-99BF-1B401F5594CE}" type="sibTrans" cxnId="{1811CBE1-89DA-4E65-8200-E6E058979170}">
      <dgm:prSet/>
      <dgm:spPr/>
      <dgm:t>
        <a:bodyPr/>
        <a:lstStyle/>
        <a:p>
          <a:endParaRPr lang="en-US"/>
        </a:p>
      </dgm:t>
    </dgm:pt>
    <dgm:pt modelId="{4B3D0601-2457-43DF-AB5E-6CB9CFC6E93B}">
      <dgm:prSet/>
      <dgm:spPr/>
      <dgm:t>
        <a:bodyPr/>
        <a:lstStyle/>
        <a:p>
          <a:r>
            <a:rPr lang="da-DK" dirty="0"/>
            <a:t>For drenge -&gt; Påvirkede deltagelsesmuligheder </a:t>
          </a:r>
          <a:endParaRPr lang="en-US" dirty="0"/>
        </a:p>
      </dgm:t>
    </dgm:pt>
    <dgm:pt modelId="{899227C9-FE31-4A0A-9DAD-B3BF8C417A80}" type="parTrans" cxnId="{0F2B92C3-A914-4B6F-B222-5B1E7A4607BC}">
      <dgm:prSet/>
      <dgm:spPr/>
      <dgm:t>
        <a:bodyPr/>
        <a:lstStyle/>
        <a:p>
          <a:endParaRPr lang="en-US"/>
        </a:p>
      </dgm:t>
    </dgm:pt>
    <dgm:pt modelId="{CAFF1D3A-0774-48E4-8EDE-075E2A522C38}" type="sibTrans" cxnId="{0F2B92C3-A914-4B6F-B222-5B1E7A4607BC}">
      <dgm:prSet/>
      <dgm:spPr/>
      <dgm:t>
        <a:bodyPr/>
        <a:lstStyle/>
        <a:p>
          <a:endParaRPr lang="en-US"/>
        </a:p>
      </dgm:t>
    </dgm:pt>
    <dgm:pt modelId="{B225D0B5-9F47-40A5-A5C1-3F9A3065538B}">
      <dgm:prSet/>
      <dgm:spPr/>
      <dgm:t>
        <a:bodyPr/>
        <a:lstStyle/>
        <a:p>
          <a:r>
            <a:rPr lang="da-DK" dirty="0"/>
            <a:t>For piger -&gt; Sårbarheder ift. at overse egentlige vanskeligheder </a:t>
          </a:r>
          <a:endParaRPr lang="en-US" dirty="0"/>
        </a:p>
      </dgm:t>
    </dgm:pt>
    <dgm:pt modelId="{3642E3DB-2445-472C-A06F-B69FD8A3A30F}" type="parTrans" cxnId="{04E3D55F-5A69-4237-A7BA-C14CF8E19A6D}">
      <dgm:prSet/>
      <dgm:spPr/>
      <dgm:t>
        <a:bodyPr/>
        <a:lstStyle/>
        <a:p>
          <a:endParaRPr lang="en-US"/>
        </a:p>
      </dgm:t>
    </dgm:pt>
    <dgm:pt modelId="{3023ECB0-5255-44A1-A88B-FB30594DBC99}" type="sibTrans" cxnId="{04E3D55F-5A69-4237-A7BA-C14CF8E19A6D}">
      <dgm:prSet/>
      <dgm:spPr/>
      <dgm:t>
        <a:bodyPr/>
        <a:lstStyle/>
        <a:p>
          <a:endParaRPr lang="en-US"/>
        </a:p>
      </dgm:t>
    </dgm:pt>
    <dgm:pt modelId="{36D98C63-F196-418A-9241-7D056027F88D}" type="pres">
      <dgm:prSet presAssocID="{BA35685A-524A-4A99-B2C7-0E7CA400D752}" presName="Name0" presStyleCnt="0">
        <dgm:presLayoutVars>
          <dgm:dir/>
          <dgm:animLvl val="lvl"/>
          <dgm:resizeHandles val="exact"/>
        </dgm:presLayoutVars>
      </dgm:prSet>
      <dgm:spPr/>
    </dgm:pt>
    <dgm:pt modelId="{5044A94C-FAA6-4887-8B7E-B4C5493E5C02}" type="pres">
      <dgm:prSet presAssocID="{8CA7B8F4-DBE6-4416-A54B-DEC86D0B63E6}" presName="boxAndChildren" presStyleCnt="0"/>
      <dgm:spPr/>
    </dgm:pt>
    <dgm:pt modelId="{FFA414AF-5DF0-48F8-9E81-2892046EC03C}" type="pres">
      <dgm:prSet presAssocID="{8CA7B8F4-DBE6-4416-A54B-DEC86D0B63E6}" presName="parentTextBox" presStyleLbl="node1" presStyleIdx="0" presStyleCnt="2"/>
      <dgm:spPr/>
    </dgm:pt>
    <dgm:pt modelId="{68531495-98EC-44A2-830C-B566CF873261}" type="pres">
      <dgm:prSet presAssocID="{8CA7B8F4-DBE6-4416-A54B-DEC86D0B63E6}" presName="entireBox" presStyleLbl="node1" presStyleIdx="0" presStyleCnt="2"/>
      <dgm:spPr/>
    </dgm:pt>
    <dgm:pt modelId="{2B789281-89AD-43EF-A17E-869963144C13}" type="pres">
      <dgm:prSet presAssocID="{8CA7B8F4-DBE6-4416-A54B-DEC86D0B63E6}" presName="descendantBox" presStyleCnt="0"/>
      <dgm:spPr/>
    </dgm:pt>
    <dgm:pt modelId="{E74BFB79-F88E-4C38-9AE7-276C17455C68}" type="pres">
      <dgm:prSet presAssocID="{4B3D0601-2457-43DF-AB5E-6CB9CFC6E93B}" presName="childTextBox" presStyleLbl="fgAccFollowNode1" presStyleIdx="0" presStyleCnt="2">
        <dgm:presLayoutVars>
          <dgm:bulletEnabled val="1"/>
        </dgm:presLayoutVars>
      </dgm:prSet>
      <dgm:spPr/>
    </dgm:pt>
    <dgm:pt modelId="{EB07240B-1E88-48D4-9AC2-F32A1DAB5B96}" type="pres">
      <dgm:prSet presAssocID="{B225D0B5-9F47-40A5-A5C1-3F9A3065538B}" presName="childTextBox" presStyleLbl="fgAccFollowNode1" presStyleIdx="1" presStyleCnt="2">
        <dgm:presLayoutVars>
          <dgm:bulletEnabled val="1"/>
        </dgm:presLayoutVars>
      </dgm:prSet>
      <dgm:spPr/>
    </dgm:pt>
    <dgm:pt modelId="{B83D048D-8153-4CE6-AF6D-0595451FACA9}" type="pres">
      <dgm:prSet presAssocID="{BE79A12D-C49F-4E4E-9C69-51FB100A980E}" presName="sp" presStyleCnt="0"/>
      <dgm:spPr/>
    </dgm:pt>
    <dgm:pt modelId="{EB6CA233-8999-473C-BC28-2DE1266EE2C4}" type="pres">
      <dgm:prSet presAssocID="{D3053990-E4E3-4A04-A363-3FB3AC31B58E}" presName="arrowAndChildren" presStyleCnt="0"/>
      <dgm:spPr/>
    </dgm:pt>
    <dgm:pt modelId="{22DD917F-09B8-4865-80C6-F3911CB5EB04}" type="pres">
      <dgm:prSet presAssocID="{D3053990-E4E3-4A04-A363-3FB3AC31B58E}" presName="parentTextArrow" presStyleLbl="node1" presStyleIdx="1" presStyleCnt="2"/>
      <dgm:spPr/>
    </dgm:pt>
  </dgm:ptLst>
  <dgm:cxnLst>
    <dgm:cxn modelId="{87D7EE07-CFC9-4B6F-AD40-E49A34F3B441}" type="presOf" srcId="{8CA7B8F4-DBE6-4416-A54B-DEC86D0B63E6}" destId="{FFA414AF-5DF0-48F8-9E81-2892046EC03C}" srcOrd="0" destOrd="0" presId="urn:microsoft.com/office/officeart/2005/8/layout/process4"/>
    <dgm:cxn modelId="{AA016C21-3C9D-4969-A9F4-951ADA60E049}" type="presOf" srcId="{B225D0B5-9F47-40A5-A5C1-3F9A3065538B}" destId="{EB07240B-1E88-48D4-9AC2-F32A1DAB5B96}" srcOrd="0" destOrd="0" presId="urn:microsoft.com/office/officeart/2005/8/layout/process4"/>
    <dgm:cxn modelId="{04E3D55F-5A69-4237-A7BA-C14CF8E19A6D}" srcId="{8CA7B8F4-DBE6-4416-A54B-DEC86D0B63E6}" destId="{B225D0B5-9F47-40A5-A5C1-3F9A3065538B}" srcOrd="1" destOrd="0" parTransId="{3642E3DB-2445-472C-A06F-B69FD8A3A30F}" sibTransId="{3023ECB0-5255-44A1-A88B-FB30594DBC99}"/>
    <dgm:cxn modelId="{4ECAC447-5B9A-4167-AC52-BB8800720BB7}" srcId="{BA35685A-524A-4A99-B2C7-0E7CA400D752}" destId="{D3053990-E4E3-4A04-A363-3FB3AC31B58E}" srcOrd="0" destOrd="0" parTransId="{D0921E17-FD0F-483D-AF3A-10099B43A9DF}" sibTransId="{BE79A12D-C49F-4E4E-9C69-51FB100A980E}"/>
    <dgm:cxn modelId="{B870EE89-2427-48EB-B012-C78C11D5E81D}" type="presOf" srcId="{D3053990-E4E3-4A04-A363-3FB3AC31B58E}" destId="{22DD917F-09B8-4865-80C6-F3911CB5EB04}" srcOrd="0" destOrd="0" presId="urn:microsoft.com/office/officeart/2005/8/layout/process4"/>
    <dgm:cxn modelId="{D7732A96-04E4-4778-B0D8-7DB828D7BCC2}" type="presOf" srcId="{8CA7B8F4-DBE6-4416-A54B-DEC86D0B63E6}" destId="{68531495-98EC-44A2-830C-B566CF873261}" srcOrd="1" destOrd="0" presId="urn:microsoft.com/office/officeart/2005/8/layout/process4"/>
    <dgm:cxn modelId="{0F2B92C3-A914-4B6F-B222-5B1E7A4607BC}" srcId="{8CA7B8F4-DBE6-4416-A54B-DEC86D0B63E6}" destId="{4B3D0601-2457-43DF-AB5E-6CB9CFC6E93B}" srcOrd="0" destOrd="0" parTransId="{899227C9-FE31-4A0A-9DAD-B3BF8C417A80}" sibTransId="{CAFF1D3A-0774-48E4-8EDE-075E2A522C38}"/>
    <dgm:cxn modelId="{1811CBE1-89DA-4E65-8200-E6E058979170}" srcId="{BA35685A-524A-4A99-B2C7-0E7CA400D752}" destId="{8CA7B8F4-DBE6-4416-A54B-DEC86D0B63E6}" srcOrd="1" destOrd="0" parTransId="{C8B78BA6-E7DF-44BF-BEE6-EA4BB4559E7A}" sibTransId="{97D1BA70-3DB5-491C-99BF-1B401F5594CE}"/>
    <dgm:cxn modelId="{C2FDF6EC-4217-45C7-B655-F4BD0612DCA8}" type="presOf" srcId="{BA35685A-524A-4A99-B2C7-0E7CA400D752}" destId="{36D98C63-F196-418A-9241-7D056027F88D}" srcOrd="0" destOrd="0" presId="urn:microsoft.com/office/officeart/2005/8/layout/process4"/>
    <dgm:cxn modelId="{DE9B97F3-5A0B-463A-8B29-79D3823310CE}" type="presOf" srcId="{4B3D0601-2457-43DF-AB5E-6CB9CFC6E93B}" destId="{E74BFB79-F88E-4C38-9AE7-276C17455C68}" srcOrd="0" destOrd="0" presId="urn:microsoft.com/office/officeart/2005/8/layout/process4"/>
    <dgm:cxn modelId="{C831B108-592F-46DD-8359-B35B4750B394}" type="presParOf" srcId="{36D98C63-F196-418A-9241-7D056027F88D}" destId="{5044A94C-FAA6-4887-8B7E-B4C5493E5C02}" srcOrd="0" destOrd="0" presId="urn:microsoft.com/office/officeart/2005/8/layout/process4"/>
    <dgm:cxn modelId="{18FD8BE5-5956-4150-9CC1-41DCE9C78DFB}" type="presParOf" srcId="{5044A94C-FAA6-4887-8B7E-B4C5493E5C02}" destId="{FFA414AF-5DF0-48F8-9E81-2892046EC03C}" srcOrd="0" destOrd="0" presId="urn:microsoft.com/office/officeart/2005/8/layout/process4"/>
    <dgm:cxn modelId="{81714AD9-AA83-4B8E-8753-0DEA3CB75DAF}" type="presParOf" srcId="{5044A94C-FAA6-4887-8B7E-B4C5493E5C02}" destId="{68531495-98EC-44A2-830C-B566CF873261}" srcOrd="1" destOrd="0" presId="urn:microsoft.com/office/officeart/2005/8/layout/process4"/>
    <dgm:cxn modelId="{A0A71732-7582-4FB7-B47C-833C4880EFF2}" type="presParOf" srcId="{5044A94C-FAA6-4887-8B7E-B4C5493E5C02}" destId="{2B789281-89AD-43EF-A17E-869963144C13}" srcOrd="2" destOrd="0" presId="urn:microsoft.com/office/officeart/2005/8/layout/process4"/>
    <dgm:cxn modelId="{1E0D9105-8046-41B4-BFD2-09C9647656AC}" type="presParOf" srcId="{2B789281-89AD-43EF-A17E-869963144C13}" destId="{E74BFB79-F88E-4C38-9AE7-276C17455C68}" srcOrd="0" destOrd="0" presId="urn:microsoft.com/office/officeart/2005/8/layout/process4"/>
    <dgm:cxn modelId="{CD6C56E0-1928-4695-9E61-140B5838C2FE}" type="presParOf" srcId="{2B789281-89AD-43EF-A17E-869963144C13}" destId="{EB07240B-1E88-48D4-9AC2-F32A1DAB5B96}" srcOrd="1" destOrd="0" presId="urn:microsoft.com/office/officeart/2005/8/layout/process4"/>
    <dgm:cxn modelId="{63F47CD3-4C2F-4EBD-8B2D-BA4E0D57DD91}" type="presParOf" srcId="{36D98C63-F196-418A-9241-7D056027F88D}" destId="{B83D048D-8153-4CE6-AF6D-0595451FACA9}" srcOrd="1" destOrd="0" presId="urn:microsoft.com/office/officeart/2005/8/layout/process4"/>
    <dgm:cxn modelId="{A4515070-A377-4926-B84F-B56D59696900}" type="presParOf" srcId="{36D98C63-F196-418A-9241-7D056027F88D}" destId="{EB6CA233-8999-473C-BC28-2DE1266EE2C4}" srcOrd="2" destOrd="0" presId="urn:microsoft.com/office/officeart/2005/8/layout/process4"/>
    <dgm:cxn modelId="{E3CA940A-23E6-4569-9883-98A28CACA90D}" type="presParOf" srcId="{EB6CA233-8999-473C-BC28-2DE1266EE2C4}" destId="{22DD917F-09B8-4865-80C6-F3911CB5EB0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1652E2-05CF-4564-94FF-1C7B7A4911EE}"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D0E7B509-6FD6-4932-84FD-18E344ECAF67}">
      <dgm:prSet/>
      <dgm:spPr/>
      <dgm:t>
        <a:bodyPr/>
        <a:lstStyle/>
        <a:p>
          <a:r>
            <a:rPr lang="da-DK" dirty="0"/>
            <a:t>Der er langt højere forekomst af mentale helbredsproblemer blandt børn fra </a:t>
          </a:r>
          <a:r>
            <a:rPr lang="da-DK" b="1" dirty="0"/>
            <a:t>lavere socioøkonomiske grupper </a:t>
          </a:r>
          <a:r>
            <a:rPr lang="da-DK" dirty="0"/>
            <a:t>(0-9 årige). </a:t>
          </a:r>
          <a:endParaRPr lang="en-US" dirty="0"/>
        </a:p>
      </dgm:t>
    </dgm:pt>
    <dgm:pt modelId="{D39A0EFD-F3C5-4C74-9DB9-E60A45A0F0BC}" type="parTrans" cxnId="{FAC8B2B7-410A-4A90-B318-F3B7542F3E2F}">
      <dgm:prSet/>
      <dgm:spPr/>
      <dgm:t>
        <a:bodyPr/>
        <a:lstStyle/>
        <a:p>
          <a:endParaRPr lang="en-US"/>
        </a:p>
      </dgm:t>
    </dgm:pt>
    <dgm:pt modelId="{FC45AF6A-CC45-4B59-88B3-93B268E6D5CE}" type="sibTrans" cxnId="{FAC8B2B7-410A-4A90-B318-F3B7542F3E2F}">
      <dgm:prSet/>
      <dgm:spPr/>
      <dgm:t>
        <a:bodyPr/>
        <a:lstStyle/>
        <a:p>
          <a:endParaRPr lang="en-US"/>
        </a:p>
      </dgm:t>
    </dgm:pt>
    <dgm:pt modelId="{9631193F-0BBF-4030-ADD4-AC0CBFB814EC}">
      <dgm:prSet/>
      <dgm:spPr/>
      <dgm:t>
        <a:bodyPr/>
        <a:lstStyle/>
        <a:p>
          <a:r>
            <a:rPr lang="da-DK"/>
            <a:t>Familiestruktur og familieliv har også betydning. Børn, som ikke bor sammen med begge forældre, har som hovedregel en højere forekomst af mentale helbredsproblemer. </a:t>
          </a:r>
          <a:r>
            <a:rPr lang="da-DK" b="1"/>
            <a:t>Trygge relationer i familien beskytter børn mod mentale helbredsproblemer</a:t>
          </a:r>
          <a:r>
            <a:rPr lang="da-DK"/>
            <a:t>. </a:t>
          </a:r>
          <a:endParaRPr lang="en-US"/>
        </a:p>
      </dgm:t>
    </dgm:pt>
    <dgm:pt modelId="{A865F81E-DDAB-4238-9491-33D82EC370D8}" type="parTrans" cxnId="{FD7BA191-8D3A-4769-BE4A-AEF6EFA79AF7}">
      <dgm:prSet/>
      <dgm:spPr/>
      <dgm:t>
        <a:bodyPr/>
        <a:lstStyle/>
        <a:p>
          <a:endParaRPr lang="en-US"/>
        </a:p>
      </dgm:t>
    </dgm:pt>
    <dgm:pt modelId="{140C1A9A-39DD-46C1-A602-BEA0691794FD}" type="sibTrans" cxnId="{FD7BA191-8D3A-4769-BE4A-AEF6EFA79AF7}">
      <dgm:prSet/>
      <dgm:spPr/>
      <dgm:t>
        <a:bodyPr/>
        <a:lstStyle/>
        <a:p>
          <a:endParaRPr lang="en-US"/>
        </a:p>
      </dgm:t>
    </dgm:pt>
    <dgm:pt modelId="{1CF1F400-D98B-4AD4-B389-37091EC28A33}">
      <dgm:prSet/>
      <dgm:spPr/>
      <dgm:t>
        <a:bodyPr/>
        <a:lstStyle/>
        <a:p>
          <a:r>
            <a:rPr lang="da-DK"/>
            <a:t>Rapport for 10-24 årige bekræfter, at der er </a:t>
          </a:r>
          <a:r>
            <a:rPr lang="da-DK" b="1"/>
            <a:t>øget forekomst af problemer </a:t>
          </a:r>
          <a:r>
            <a:rPr lang="da-DK"/>
            <a:t>i de </a:t>
          </a:r>
          <a:r>
            <a:rPr lang="da-DK" b="1"/>
            <a:t>lave socioøkonomiske grupper</a:t>
          </a:r>
          <a:r>
            <a:rPr lang="da-DK"/>
            <a:t> for langt de fleste indikatorer for mental sundhed og mentale helbredsproblemer. Kun søvnproblemer (søvnkvantitet og kvalitet) og de hyppigt forekommende psykiske symptomer som at være ked af det og nervøs adskiller sig fra dette mønster. </a:t>
          </a:r>
          <a:endParaRPr lang="en-US"/>
        </a:p>
      </dgm:t>
    </dgm:pt>
    <dgm:pt modelId="{7C61B87C-E66E-4BAB-B587-B505E5AC96CB}" type="parTrans" cxnId="{ADC0C130-C958-4C2B-9F00-479AD8F1AB13}">
      <dgm:prSet/>
      <dgm:spPr/>
      <dgm:t>
        <a:bodyPr/>
        <a:lstStyle/>
        <a:p>
          <a:endParaRPr lang="en-US"/>
        </a:p>
      </dgm:t>
    </dgm:pt>
    <dgm:pt modelId="{2CCA4AA9-273C-40BB-BB1A-0444698DC01D}" type="sibTrans" cxnId="{ADC0C130-C958-4C2B-9F00-479AD8F1AB13}">
      <dgm:prSet/>
      <dgm:spPr/>
      <dgm:t>
        <a:bodyPr/>
        <a:lstStyle/>
        <a:p>
          <a:endParaRPr lang="en-US"/>
        </a:p>
      </dgm:t>
    </dgm:pt>
    <dgm:pt modelId="{39439015-343B-44D5-9FB8-7C30208AD5DF}">
      <dgm:prSet/>
      <dgm:spPr/>
      <dgm:t>
        <a:bodyPr/>
        <a:lstStyle/>
        <a:p>
          <a:r>
            <a:rPr lang="da-DK"/>
            <a:t>Tilsvarende ses der for ADHD, angst, adfærdsforstyrrelser, selvskade, psykose i skizofrenispektret, selvmord og selvmordsforsøg en hyppigere forekomst i de </a:t>
          </a:r>
          <a:r>
            <a:rPr lang="da-DK" b="1"/>
            <a:t>lave socioøkonomiske grupper</a:t>
          </a:r>
          <a:r>
            <a:rPr lang="da-DK"/>
            <a:t>. </a:t>
          </a:r>
          <a:endParaRPr lang="en-US"/>
        </a:p>
      </dgm:t>
    </dgm:pt>
    <dgm:pt modelId="{F3BB9FE8-4203-4895-9F0A-7D946CC1A639}" type="parTrans" cxnId="{40867594-54AC-43E8-AD95-030AF5C2B52F}">
      <dgm:prSet/>
      <dgm:spPr/>
      <dgm:t>
        <a:bodyPr/>
        <a:lstStyle/>
        <a:p>
          <a:endParaRPr lang="en-US"/>
        </a:p>
      </dgm:t>
    </dgm:pt>
    <dgm:pt modelId="{9280AB50-A5B6-4478-8E11-66756C304A54}" type="sibTrans" cxnId="{40867594-54AC-43E8-AD95-030AF5C2B52F}">
      <dgm:prSet/>
      <dgm:spPr/>
      <dgm:t>
        <a:bodyPr/>
        <a:lstStyle/>
        <a:p>
          <a:endParaRPr lang="en-US"/>
        </a:p>
      </dgm:t>
    </dgm:pt>
    <dgm:pt modelId="{B7699F32-9A1A-4D7E-9643-67B2960C4C6B}">
      <dgm:prSet/>
      <dgm:spPr/>
      <dgm:t>
        <a:bodyPr/>
        <a:lstStyle/>
        <a:p>
          <a:r>
            <a:rPr lang="da-DK"/>
            <a:t>Anoreksi og bulimi ses hyppigere i familier, hvor </a:t>
          </a:r>
          <a:r>
            <a:rPr lang="da-DK" b="1"/>
            <a:t>forældrene har høj uddannelse</a:t>
          </a:r>
          <a:r>
            <a:rPr lang="da-DK"/>
            <a:t>, men det vides ikke, i hvor høj grad dette skyldes eventuelle sociale forskelle i henvendelses- og henvisningsmønstre.</a:t>
          </a:r>
          <a:endParaRPr lang="en-US"/>
        </a:p>
      </dgm:t>
    </dgm:pt>
    <dgm:pt modelId="{1CAE0816-0919-4B68-AA84-B1C59A6B37AE}" type="parTrans" cxnId="{44BB7C45-BAD2-46A9-B101-E002E26F9158}">
      <dgm:prSet/>
      <dgm:spPr/>
      <dgm:t>
        <a:bodyPr/>
        <a:lstStyle/>
        <a:p>
          <a:endParaRPr lang="en-US"/>
        </a:p>
      </dgm:t>
    </dgm:pt>
    <dgm:pt modelId="{B9243416-8843-40F6-AA56-EFBC19ADE39E}" type="sibTrans" cxnId="{44BB7C45-BAD2-46A9-B101-E002E26F9158}">
      <dgm:prSet/>
      <dgm:spPr/>
      <dgm:t>
        <a:bodyPr/>
        <a:lstStyle/>
        <a:p>
          <a:endParaRPr lang="en-US"/>
        </a:p>
      </dgm:t>
    </dgm:pt>
    <dgm:pt modelId="{AFB87ACE-7716-48F6-9448-BA3438BBAF99}" type="pres">
      <dgm:prSet presAssocID="{B41652E2-05CF-4564-94FF-1C7B7A4911EE}" presName="vert0" presStyleCnt="0">
        <dgm:presLayoutVars>
          <dgm:dir/>
          <dgm:animOne val="branch"/>
          <dgm:animLvl val="lvl"/>
        </dgm:presLayoutVars>
      </dgm:prSet>
      <dgm:spPr/>
    </dgm:pt>
    <dgm:pt modelId="{1FC5503A-DEEB-4803-8D3C-3BDF5509B97D}" type="pres">
      <dgm:prSet presAssocID="{D0E7B509-6FD6-4932-84FD-18E344ECAF67}" presName="thickLine" presStyleLbl="alignNode1" presStyleIdx="0" presStyleCnt="5"/>
      <dgm:spPr/>
    </dgm:pt>
    <dgm:pt modelId="{56E199D4-7E6F-4F7A-9622-2D789C3B18E1}" type="pres">
      <dgm:prSet presAssocID="{D0E7B509-6FD6-4932-84FD-18E344ECAF67}" presName="horz1" presStyleCnt="0"/>
      <dgm:spPr/>
    </dgm:pt>
    <dgm:pt modelId="{4ED8250C-4EBE-49A8-99CE-4AC572608B2D}" type="pres">
      <dgm:prSet presAssocID="{D0E7B509-6FD6-4932-84FD-18E344ECAF67}" presName="tx1" presStyleLbl="revTx" presStyleIdx="0" presStyleCnt="5"/>
      <dgm:spPr/>
    </dgm:pt>
    <dgm:pt modelId="{65B9DEF5-125D-403F-A28F-5F977CAF1CC0}" type="pres">
      <dgm:prSet presAssocID="{D0E7B509-6FD6-4932-84FD-18E344ECAF67}" presName="vert1" presStyleCnt="0"/>
      <dgm:spPr/>
    </dgm:pt>
    <dgm:pt modelId="{A43BF906-BE9C-411B-A494-3CF4CA983643}" type="pres">
      <dgm:prSet presAssocID="{9631193F-0BBF-4030-ADD4-AC0CBFB814EC}" presName="thickLine" presStyleLbl="alignNode1" presStyleIdx="1" presStyleCnt="5"/>
      <dgm:spPr/>
    </dgm:pt>
    <dgm:pt modelId="{3B088E6D-3BAC-4647-AFD1-93E70A576FE1}" type="pres">
      <dgm:prSet presAssocID="{9631193F-0BBF-4030-ADD4-AC0CBFB814EC}" presName="horz1" presStyleCnt="0"/>
      <dgm:spPr/>
    </dgm:pt>
    <dgm:pt modelId="{0C8FCA87-B014-4284-88BC-D0F53AA42D18}" type="pres">
      <dgm:prSet presAssocID="{9631193F-0BBF-4030-ADD4-AC0CBFB814EC}" presName="tx1" presStyleLbl="revTx" presStyleIdx="1" presStyleCnt="5"/>
      <dgm:spPr/>
    </dgm:pt>
    <dgm:pt modelId="{2EBC9454-4AC0-4C00-90DB-30C3BC7E24EE}" type="pres">
      <dgm:prSet presAssocID="{9631193F-0BBF-4030-ADD4-AC0CBFB814EC}" presName="vert1" presStyleCnt="0"/>
      <dgm:spPr/>
    </dgm:pt>
    <dgm:pt modelId="{D1576E88-1C50-4945-8554-E096EBC17688}" type="pres">
      <dgm:prSet presAssocID="{1CF1F400-D98B-4AD4-B389-37091EC28A33}" presName="thickLine" presStyleLbl="alignNode1" presStyleIdx="2" presStyleCnt="5"/>
      <dgm:spPr/>
    </dgm:pt>
    <dgm:pt modelId="{3DB7C229-769B-4D80-A773-6B0E1871FC0C}" type="pres">
      <dgm:prSet presAssocID="{1CF1F400-D98B-4AD4-B389-37091EC28A33}" presName="horz1" presStyleCnt="0"/>
      <dgm:spPr/>
    </dgm:pt>
    <dgm:pt modelId="{AE13CE99-7232-4296-B2E8-11CB669EE969}" type="pres">
      <dgm:prSet presAssocID="{1CF1F400-D98B-4AD4-B389-37091EC28A33}" presName="tx1" presStyleLbl="revTx" presStyleIdx="2" presStyleCnt="5"/>
      <dgm:spPr/>
    </dgm:pt>
    <dgm:pt modelId="{72E3F59E-7DA7-4FF1-9E73-FA6D9BE7D4F3}" type="pres">
      <dgm:prSet presAssocID="{1CF1F400-D98B-4AD4-B389-37091EC28A33}" presName="vert1" presStyleCnt="0"/>
      <dgm:spPr/>
    </dgm:pt>
    <dgm:pt modelId="{3E174FC2-168F-4FAF-AF9A-393768F3136B}" type="pres">
      <dgm:prSet presAssocID="{39439015-343B-44D5-9FB8-7C30208AD5DF}" presName="thickLine" presStyleLbl="alignNode1" presStyleIdx="3" presStyleCnt="5"/>
      <dgm:spPr/>
    </dgm:pt>
    <dgm:pt modelId="{DA6E64B8-FBE9-46F7-BAC5-49A5461D87C8}" type="pres">
      <dgm:prSet presAssocID="{39439015-343B-44D5-9FB8-7C30208AD5DF}" presName="horz1" presStyleCnt="0"/>
      <dgm:spPr/>
    </dgm:pt>
    <dgm:pt modelId="{2868E053-A686-4100-9D90-790998EBDA21}" type="pres">
      <dgm:prSet presAssocID="{39439015-343B-44D5-9FB8-7C30208AD5DF}" presName="tx1" presStyleLbl="revTx" presStyleIdx="3" presStyleCnt="5"/>
      <dgm:spPr/>
    </dgm:pt>
    <dgm:pt modelId="{46430F7F-BB56-4FD0-89F3-523D600BA3A6}" type="pres">
      <dgm:prSet presAssocID="{39439015-343B-44D5-9FB8-7C30208AD5DF}" presName="vert1" presStyleCnt="0"/>
      <dgm:spPr/>
    </dgm:pt>
    <dgm:pt modelId="{12C1210A-62A2-45A5-B133-F0D6CD01EDA2}" type="pres">
      <dgm:prSet presAssocID="{B7699F32-9A1A-4D7E-9643-67B2960C4C6B}" presName="thickLine" presStyleLbl="alignNode1" presStyleIdx="4" presStyleCnt="5"/>
      <dgm:spPr/>
    </dgm:pt>
    <dgm:pt modelId="{D09C19AE-A974-477E-9FEB-4152F8582942}" type="pres">
      <dgm:prSet presAssocID="{B7699F32-9A1A-4D7E-9643-67B2960C4C6B}" presName="horz1" presStyleCnt="0"/>
      <dgm:spPr/>
    </dgm:pt>
    <dgm:pt modelId="{EAB263C0-637B-4337-99D3-C9D26CA1B976}" type="pres">
      <dgm:prSet presAssocID="{B7699F32-9A1A-4D7E-9643-67B2960C4C6B}" presName="tx1" presStyleLbl="revTx" presStyleIdx="4" presStyleCnt="5"/>
      <dgm:spPr/>
    </dgm:pt>
    <dgm:pt modelId="{AF4FD4D5-801F-45F8-9169-63BFBF931DD3}" type="pres">
      <dgm:prSet presAssocID="{B7699F32-9A1A-4D7E-9643-67B2960C4C6B}" presName="vert1" presStyleCnt="0"/>
      <dgm:spPr/>
    </dgm:pt>
  </dgm:ptLst>
  <dgm:cxnLst>
    <dgm:cxn modelId="{1D9D6B1A-4F0F-47C1-8C10-3FBAB434D8DC}" type="presOf" srcId="{B41652E2-05CF-4564-94FF-1C7B7A4911EE}" destId="{AFB87ACE-7716-48F6-9448-BA3438BBAF99}" srcOrd="0" destOrd="0" presId="urn:microsoft.com/office/officeart/2008/layout/LinedList"/>
    <dgm:cxn modelId="{ADC0C130-C958-4C2B-9F00-479AD8F1AB13}" srcId="{B41652E2-05CF-4564-94FF-1C7B7A4911EE}" destId="{1CF1F400-D98B-4AD4-B389-37091EC28A33}" srcOrd="2" destOrd="0" parTransId="{7C61B87C-E66E-4BAB-B587-B505E5AC96CB}" sibTransId="{2CCA4AA9-273C-40BB-BB1A-0444698DC01D}"/>
    <dgm:cxn modelId="{D88D785C-D259-4951-9CAB-25C6259A9D1D}" type="presOf" srcId="{39439015-343B-44D5-9FB8-7C30208AD5DF}" destId="{2868E053-A686-4100-9D90-790998EBDA21}" srcOrd="0" destOrd="0" presId="urn:microsoft.com/office/officeart/2008/layout/LinedList"/>
    <dgm:cxn modelId="{74FD3342-867E-42B4-8749-20C9ADEDA885}" type="presOf" srcId="{1CF1F400-D98B-4AD4-B389-37091EC28A33}" destId="{AE13CE99-7232-4296-B2E8-11CB669EE969}" srcOrd="0" destOrd="0" presId="urn:microsoft.com/office/officeart/2008/layout/LinedList"/>
    <dgm:cxn modelId="{44BB7C45-BAD2-46A9-B101-E002E26F9158}" srcId="{B41652E2-05CF-4564-94FF-1C7B7A4911EE}" destId="{B7699F32-9A1A-4D7E-9643-67B2960C4C6B}" srcOrd="4" destOrd="0" parTransId="{1CAE0816-0919-4B68-AA84-B1C59A6B37AE}" sibTransId="{B9243416-8843-40F6-AA56-EFBC19ADE39E}"/>
    <dgm:cxn modelId="{FD7BA191-8D3A-4769-BE4A-AEF6EFA79AF7}" srcId="{B41652E2-05CF-4564-94FF-1C7B7A4911EE}" destId="{9631193F-0BBF-4030-ADD4-AC0CBFB814EC}" srcOrd="1" destOrd="0" parTransId="{A865F81E-DDAB-4238-9491-33D82EC370D8}" sibTransId="{140C1A9A-39DD-46C1-A602-BEA0691794FD}"/>
    <dgm:cxn modelId="{40867594-54AC-43E8-AD95-030AF5C2B52F}" srcId="{B41652E2-05CF-4564-94FF-1C7B7A4911EE}" destId="{39439015-343B-44D5-9FB8-7C30208AD5DF}" srcOrd="3" destOrd="0" parTransId="{F3BB9FE8-4203-4895-9F0A-7D946CC1A639}" sibTransId="{9280AB50-A5B6-4478-8E11-66756C304A54}"/>
    <dgm:cxn modelId="{D045219E-7E83-415D-89F5-676E637F1948}" type="presOf" srcId="{B7699F32-9A1A-4D7E-9643-67B2960C4C6B}" destId="{EAB263C0-637B-4337-99D3-C9D26CA1B976}" srcOrd="0" destOrd="0" presId="urn:microsoft.com/office/officeart/2008/layout/LinedList"/>
    <dgm:cxn modelId="{FAC8B2B7-410A-4A90-B318-F3B7542F3E2F}" srcId="{B41652E2-05CF-4564-94FF-1C7B7A4911EE}" destId="{D0E7B509-6FD6-4932-84FD-18E344ECAF67}" srcOrd="0" destOrd="0" parTransId="{D39A0EFD-F3C5-4C74-9DB9-E60A45A0F0BC}" sibTransId="{FC45AF6A-CC45-4B59-88B3-93B268E6D5CE}"/>
    <dgm:cxn modelId="{1BDE8FD9-7977-41F7-98E9-59FC250F19E3}" type="presOf" srcId="{D0E7B509-6FD6-4932-84FD-18E344ECAF67}" destId="{4ED8250C-4EBE-49A8-99CE-4AC572608B2D}" srcOrd="0" destOrd="0" presId="urn:microsoft.com/office/officeart/2008/layout/LinedList"/>
    <dgm:cxn modelId="{422582E5-EB64-4797-9021-7958E7C3C24A}" type="presOf" srcId="{9631193F-0BBF-4030-ADD4-AC0CBFB814EC}" destId="{0C8FCA87-B014-4284-88BC-D0F53AA42D18}" srcOrd="0" destOrd="0" presId="urn:microsoft.com/office/officeart/2008/layout/LinedList"/>
    <dgm:cxn modelId="{A18F9F76-3970-4E95-A3E1-D611EC8CA654}" type="presParOf" srcId="{AFB87ACE-7716-48F6-9448-BA3438BBAF99}" destId="{1FC5503A-DEEB-4803-8D3C-3BDF5509B97D}" srcOrd="0" destOrd="0" presId="urn:microsoft.com/office/officeart/2008/layout/LinedList"/>
    <dgm:cxn modelId="{8918B55B-B1CD-45BE-BAA0-C998B83E1473}" type="presParOf" srcId="{AFB87ACE-7716-48F6-9448-BA3438BBAF99}" destId="{56E199D4-7E6F-4F7A-9622-2D789C3B18E1}" srcOrd="1" destOrd="0" presId="urn:microsoft.com/office/officeart/2008/layout/LinedList"/>
    <dgm:cxn modelId="{EE453D05-10B8-4AD5-AD9C-061603BF1477}" type="presParOf" srcId="{56E199D4-7E6F-4F7A-9622-2D789C3B18E1}" destId="{4ED8250C-4EBE-49A8-99CE-4AC572608B2D}" srcOrd="0" destOrd="0" presId="urn:microsoft.com/office/officeart/2008/layout/LinedList"/>
    <dgm:cxn modelId="{B4DCFB3B-F38B-4165-9112-96385BD958DD}" type="presParOf" srcId="{56E199D4-7E6F-4F7A-9622-2D789C3B18E1}" destId="{65B9DEF5-125D-403F-A28F-5F977CAF1CC0}" srcOrd="1" destOrd="0" presId="urn:microsoft.com/office/officeart/2008/layout/LinedList"/>
    <dgm:cxn modelId="{1CE92821-802E-4C2A-A99C-87C557AAFEE6}" type="presParOf" srcId="{AFB87ACE-7716-48F6-9448-BA3438BBAF99}" destId="{A43BF906-BE9C-411B-A494-3CF4CA983643}" srcOrd="2" destOrd="0" presId="urn:microsoft.com/office/officeart/2008/layout/LinedList"/>
    <dgm:cxn modelId="{56D247CD-E7AB-4CBB-917B-0D623C599AF6}" type="presParOf" srcId="{AFB87ACE-7716-48F6-9448-BA3438BBAF99}" destId="{3B088E6D-3BAC-4647-AFD1-93E70A576FE1}" srcOrd="3" destOrd="0" presId="urn:microsoft.com/office/officeart/2008/layout/LinedList"/>
    <dgm:cxn modelId="{2B09C9A5-039C-490C-B137-B858FDBBA4EC}" type="presParOf" srcId="{3B088E6D-3BAC-4647-AFD1-93E70A576FE1}" destId="{0C8FCA87-B014-4284-88BC-D0F53AA42D18}" srcOrd="0" destOrd="0" presId="urn:microsoft.com/office/officeart/2008/layout/LinedList"/>
    <dgm:cxn modelId="{43B1128E-16EF-46CF-8D3B-948D73B4B8EF}" type="presParOf" srcId="{3B088E6D-3BAC-4647-AFD1-93E70A576FE1}" destId="{2EBC9454-4AC0-4C00-90DB-30C3BC7E24EE}" srcOrd="1" destOrd="0" presId="urn:microsoft.com/office/officeart/2008/layout/LinedList"/>
    <dgm:cxn modelId="{159C7974-376F-4597-B644-3A30DE2FB09F}" type="presParOf" srcId="{AFB87ACE-7716-48F6-9448-BA3438BBAF99}" destId="{D1576E88-1C50-4945-8554-E096EBC17688}" srcOrd="4" destOrd="0" presId="urn:microsoft.com/office/officeart/2008/layout/LinedList"/>
    <dgm:cxn modelId="{27CB1BD4-9D1D-47A9-899C-BA938280CC5C}" type="presParOf" srcId="{AFB87ACE-7716-48F6-9448-BA3438BBAF99}" destId="{3DB7C229-769B-4D80-A773-6B0E1871FC0C}" srcOrd="5" destOrd="0" presId="urn:microsoft.com/office/officeart/2008/layout/LinedList"/>
    <dgm:cxn modelId="{86D9B464-B224-4C21-8D7F-1CF45DFAD67B}" type="presParOf" srcId="{3DB7C229-769B-4D80-A773-6B0E1871FC0C}" destId="{AE13CE99-7232-4296-B2E8-11CB669EE969}" srcOrd="0" destOrd="0" presId="urn:microsoft.com/office/officeart/2008/layout/LinedList"/>
    <dgm:cxn modelId="{AC98A7AF-6F34-4CD1-A03E-E61DF13DE478}" type="presParOf" srcId="{3DB7C229-769B-4D80-A773-6B0E1871FC0C}" destId="{72E3F59E-7DA7-4FF1-9E73-FA6D9BE7D4F3}" srcOrd="1" destOrd="0" presId="urn:microsoft.com/office/officeart/2008/layout/LinedList"/>
    <dgm:cxn modelId="{BFA9D52C-5958-4E53-8C35-168A7E2B92EE}" type="presParOf" srcId="{AFB87ACE-7716-48F6-9448-BA3438BBAF99}" destId="{3E174FC2-168F-4FAF-AF9A-393768F3136B}" srcOrd="6" destOrd="0" presId="urn:microsoft.com/office/officeart/2008/layout/LinedList"/>
    <dgm:cxn modelId="{062EA1CE-2CA2-42BA-AABA-5213E5C955A5}" type="presParOf" srcId="{AFB87ACE-7716-48F6-9448-BA3438BBAF99}" destId="{DA6E64B8-FBE9-46F7-BAC5-49A5461D87C8}" srcOrd="7" destOrd="0" presId="urn:microsoft.com/office/officeart/2008/layout/LinedList"/>
    <dgm:cxn modelId="{039EF099-D870-4542-B0AC-6B6040987D2F}" type="presParOf" srcId="{DA6E64B8-FBE9-46F7-BAC5-49A5461D87C8}" destId="{2868E053-A686-4100-9D90-790998EBDA21}" srcOrd="0" destOrd="0" presId="urn:microsoft.com/office/officeart/2008/layout/LinedList"/>
    <dgm:cxn modelId="{5FCCE34C-3922-4770-8C41-57E7C95020D1}" type="presParOf" srcId="{DA6E64B8-FBE9-46F7-BAC5-49A5461D87C8}" destId="{46430F7F-BB56-4FD0-89F3-523D600BA3A6}" srcOrd="1" destOrd="0" presId="urn:microsoft.com/office/officeart/2008/layout/LinedList"/>
    <dgm:cxn modelId="{44859988-6964-4064-B851-749E14BA43C5}" type="presParOf" srcId="{AFB87ACE-7716-48F6-9448-BA3438BBAF99}" destId="{12C1210A-62A2-45A5-B133-F0D6CD01EDA2}" srcOrd="8" destOrd="0" presId="urn:microsoft.com/office/officeart/2008/layout/LinedList"/>
    <dgm:cxn modelId="{A59888AC-2287-421F-B487-2FB264A55C38}" type="presParOf" srcId="{AFB87ACE-7716-48F6-9448-BA3438BBAF99}" destId="{D09C19AE-A974-477E-9FEB-4152F8582942}" srcOrd="9" destOrd="0" presId="urn:microsoft.com/office/officeart/2008/layout/LinedList"/>
    <dgm:cxn modelId="{8D55DD1C-C68D-41B1-B055-DB4769F5A4E1}" type="presParOf" srcId="{D09C19AE-A974-477E-9FEB-4152F8582942}" destId="{EAB263C0-637B-4337-99D3-C9D26CA1B976}" srcOrd="0" destOrd="0" presId="urn:microsoft.com/office/officeart/2008/layout/LinedList"/>
    <dgm:cxn modelId="{C713CC47-7BDF-4037-9FCE-DB33EB4E8EF5}" type="presParOf" srcId="{D09C19AE-A974-477E-9FEB-4152F8582942}" destId="{AF4FD4D5-801F-45F8-9169-63BFBF931DD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839889-9296-4047-9D41-2F4FDB791FD9}"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13B2432A-D57C-444E-9225-7FF0265562CB}">
      <dgm:prSet/>
      <dgm:spPr/>
      <dgm:t>
        <a:bodyPr/>
        <a:lstStyle/>
        <a:p>
          <a:r>
            <a:rPr lang="da-DK"/>
            <a:t>Hos individet</a:t>
          </a:r>
          <a:endParaRPr lang="en-US"/>
        </a:p>
      </dgm:t>
    </dgm:pt>
    <dgm:pt modelId="{0D8AC89A-18E7-43BD-9B90-7D5CCF65F63B}" type="parTrans" cxnId="{77234A53-07D4-4250-BE95-D67B2E8C011C}">
      <dgm:prSet/>
      <dgm:spPr/>
      <dgm:t>
        <a:bodyPr/>
        <a:lstStyle/>
        <a:p>
          <a:endParaRPr lang="en-US"/>
        </a:p>
      </dgm:t>
    </dgm:pt>
    <dgm:pt modelId="{7E4DBE7E-19F1-459B-9FDF-2F491958E2DB}" type="sibTrans" cxnId="{77234A53-07D4-4250-BE95-D67B2E8C011C}">
      <dgm:prSet/>
      <dgm:spPr/>
      <dgm:t>
        <a:bodyPr/>
        <a:lstStyle/>
        <a:p>
          <a:endParaRPr lang="en-US"/>
        </a:p>
      </dgm:t>
    </dgm:pt>
    <dgm:pt modelId="{1E50E4D0-DC99-4D08-9CAA-02DD39F9B0E0}">
      <dgm:prSet/>
      <dgm:spPr/>
      <dgm:t>
        <a:bodyPr/>
        <a:lstStyle/>
        <a:p>
          <a:r>
            <a:rPr lang="da-DK" dirty="0"/>
            <a:t>Temperament – Tydelig, </a:t>
          </a:r>
          <a:r>
            <a:rPr lang="da-DK" dirty="0" err="1"/>
            <a:t>responsiv</a:t>
          </a:r>
          <a:r>
            <a:rPr lang="da-DK" dirty="0"/>
            <a:t>, nem at aflæse og berolige</a:t>
          </a:r>
          <a:endParaRPr lang="en-US" dirty="0"/>
        </a:p>
      </dgm:t>
    </dgm:pt>
    <dgm:pt modelId="{F7CB4770-8373-4530-841D-10D099095DB6}" type="parTrans" cxnId="{505BD9E4-AA7F-460A-8255-F4184A896D3A}">
      <dgm:prSet/>
      <dgm:spPr/>
      <dgm:t>
        <a:bodyPr/>
        <a:lstStyle/>
        <a:p>
          <a:endParaRPr lang="en-US"/>
        </a:p>
      </dgm:t>
    </dgm:pt>
    <dgm:pt modelId="{046175A8-4459-4D01-894C-D9EF7127C162}" type="sibTrans" cxnId="{505BD9E4-AA7F-460A-8255-F4184A896D3A}">
      <dgm:prSet/>
      <dgm:spPr/>
      <dgm:t>
        <a:bodyPr/>
        <a:lstStyle/>
        <a:p>
          <a:endParaRPr lang="en-US"/>
        </a:p>
      </dgm:t>
    </dgm:pt>
    <dgm:pt modelId="{CD10DB1D-68DD-45C5-BDE7-B9ADCC98D00D}">
      <dgm:prSet/>
      <dgm:spPr/>
      <dgm:t>
        <a:bodyPr/>
        <a:lstStyle/>
        <a:p>
          <a:r>
            <a:rPr lang="da-DK" dirty="0"/>
            <a:t>Intelligens – Gode evner til at problemløse </a:t>
          </a:r>
          <a:endParaRPr lang="en-US" dirty="0"/>
        </a:p>
      </dgm:t>
    </dgm:pt>
    <dgm:pt modelId="{C7866331-5179-4E47-BA97-6E8B00D18FE3}" type="parTrans" cxnId="{34E210BC-63DA-44B9-9E40-E669519993C5}">
      <dgm:prSet/>
      <dgm:spPr/>
      <dgm:t>
        <a:bodyPr/>
        <a:lstStyle/>
        <a:p>
          <a:endParaRPr lang="en-US"/>
        </a:p>
      </dgm:t>
    </dgm:pt>
    <dgm:pt modelId="{98954CC5-216B-4DE6-8EF7-34C2EA173F30}" type="sibTrans" cxnId="{34E210BC-63DA-44B9-9E40-E669519993C5}">
      <dgm:prSet/>
      <dgm:spPr/>
      <dgm:t>
        <a:bodyPr/>
        <a:lstStyle/>
        <a:p>
          <a:endParaRPr lang="en-US"/>
        </a:p>
      </dgm:t>
    </dgm:pt>
    <dgm:pt modelId="{DCE8806F-2132-4BBE-BF36-0CC4AD0D481E}">
      <dgm:prSet/>
      <dgm:spPr/>
      <dgm:t>
        <a:bodyPr/>
        <a:lstStyle/>
        <a:p>
          <a:r>
            <a:rPr lang="da-DK" dirty="0"/>
            <a:t>Udseende</a:t>
          </a:r>
          <a:endParaRPr lang="en-US" dirty="0"/>
        </a:p>
      </dgm:t>
    </dgm:pt>
    <dgm:pt modelId="{0C5C4581-6F89-4A71-A38B-48FC6871BB86}" type="parTrans" cxnId="{E65C1A1F-3C3D-4A4E-81D1-8D781E604F46}">
      <dgm:prSet/>
      <dgm:spPr/>
      <dgm:t>
        <a:bodyPr/>
        <a:lstStyle/>
        <a:p>
          <a:endParaRPr lang="en-US"/>
        </a:p>
      </dgm:t>
    </dgm:pt>
    <dgm:pt modelId="{753DFFC5-5486-46BB-9597-37D3C148E976}" type="sibTrans" cxnId="{E65C1A1F-3C3D-4A4E-81D1-8D781E604F46}">
      <dgm:prSet/>
      <dgm:spPr/>
      <dgm:t>
        <a:bodyPr/>
        <a:lstStyle/>
        <a:p>
          <a:endParaRPr lang="en-US"/>
        </a:p>
      </dgm:t>
    </dgm:pt>
    <dgm:pt modelId="{E5F5106F-EC77-42FF-A400-26E8561ADF19}">
      <dgm:prSet/>
      <dgm:spPr/>
      <dgm:t>
        <a:bodyPr/>
        <a:lstStyle/>
        <a:p>
          <a:r>
            <a:rPr lang="da-DK"/>
            <a:t>I familien</a:t>
          </a:r>
          <a:endParaRPr lang="en-US"/>
        </a:p>
      </dgm:t>
    </dgm:pt>
    <dgm:pt modelId="{E42DFBE3-C0F5-47F0-9DB1-D787256A8EAE}" type="parTrans" cxnId="{83182E39-1B03-4916-BC04-49DFCD249F3E}">
      <dgm:prSet/>
      <dgm:spPr/>
      <dgm:t>
        <a:bodyPr/>
        <a:lstStyle/>
        <a:p>
          <a:endParaRPr lang="en-US"/>
        </a:p>
      </dgm:t>
    </dgm:pt>
    <dgm:pt modelId="{4CB347BA-3659-4522-A088-7D1C010CA612}" type="sibTrans" cxnId="{83182E39-1B03-4916-BC04-49DFCD249F3E}">
      <dgm:prSet/>
      <dgm:spPr/>
      <dgm:t>
        <a:bodyPr/>
        <a:lstStyle/>
        <a:p>
          <a:endParaRPr lang="en-US"/>
        </a:p>
      </dgm:t>
    </dgm:pt>
    <dgm:pt modelId="{7297D0E3-B733-4E5B-8BE6-B694C55E653B}">
      <dgm:prSet/>
      <dgm:spPr/>
      <dgm:t>
        <a:bodyPr/>
        <a:lstStyle/>
        <a:p>
          <a:r>
            <a:rPr lang="da-DK"/>
            <a:t>Nummer i søskenderækken</a:t>
          </a:r>
          <a:endParaRPr lang="en-US"/>
        </a:p>
      </dgm:t>
    </dgm:pt>
    <dgm:pt modelId="{123A668E-5A1A-42DB-AE2E-BBDE5084ED09}" type="parTrans" cxnId="{7E669EA4-BFE2-4EBC-9B8F-07C7594F2663}">
      <dgm:prSet/>
      <dgm:spPr/>
      <dgm:t>
        <a:bodyPr/>
        <a:lstStyle/>
        <a:p>
          <a:endParaRPr lang="en-US"/>
        </a:p>
      </dgm:t>
    </dgm:pt>
    <dgm:pt modelId="{942796EE-1A4D-4C23-A9A1-2020A359D2F7}" type="sibTrans" cxnId="{7E669EA4-BFE2-4EBC-9B8F-07C7594F2663}">
      <dgm:prSet/>
      <dgm:spPr/>
      <dgm:t>
        <a:bodyPr/>
        <a:lstStyle/>
        <a:p>
          <a:endParaRPr lang="en-US"/>
        </a:p>
      </dgm:t>
    </dgm:pt>
    <dgm:pt modelId="{BF1F045A-6E9F-4365-9981-9B5AA4720EC6}">
      <dgm:prSet/>
      <dgm:spPr/>
      <dgm:t>
        <a:bodyPr/>
        <a:lstStyle/>
        <a:p>
          <a:r>
            <a:rPr lang="da-DK"/>
            <a:t>Tæt kontakt med mindst et stabilt menneske</a:t>
          </a:r>
          <a:endParaRPr lang="en-US"/>
        </a:p>
      </dgm:t>
    </dgm:pt>
    <dgm:pt modelId="{37C47591-D779-4388-B447-8FBC767C54A4}" type="parTrans" cxnId="{22C58574-FBFF-48D4-B521-CC9B73C3455A}">
      <dgm:prSet/>
      <dgm:spPr/>
      <dgm:t>
        <a:bodyPr/>
        <a:lstStyle/>
        <a:p>
          <a:endParaRPr lang="en-US"/>
        </a:p>
      </dgm:t>
    </dgm:pt>
    <dgm:pt modelId="{31CC8DB6-80D6-4280-AF48-9F39A557418D}" type="sibTrans" cxnId="{22C58574-FBFF-48D4-B521-CC9B73C3455A}">
      <dgm:prSet/>
      <dgm:spPr/>
      <dgm:t>
        <a:bodyPr/>
        <a:lstStyle/>
        <a:p>
          <a:endParaRPr lang="en-US"/>
        </a:p>
      </dgm:t>
    </dgm:pt>
    <dgm:pt modelId="{566C8BB3-A8AB-47C2-85A6-747DB36B5D65}">
      <dgm:prSet/>
      <dgm:spPr/>
      <dgm:t>
        <a:bodyPr/>
        <a:lstStyle/>
        <a:p>
          <a:r>
            <a:rPr lang="da-DK" dirty="0"/>
            <a:t>Overbevisning der tilbyder stabilitet og mening</a:t>
          </a:r>
          <a:endParaRPr lang="en-US" dirty="0"/>
        </a:p>
      </dgm:t>
    </dgm:pt>
    <dgm:pt modelId="{F5679C2C-5045-4791-A19B-1B8A25C8374A}" type="parTrans" cxnId="{C0AB1A79-3922-46AC-A175-2D16AF08F038}">
      <dgm:prSet/>
      <dgm:spPr/>
      <dgm:t>
        <a:bodyPr/>
        <a:lstStyle/>
        <a:p>
          <a:endParaRPr lang="en-US"/>
        </a:p>
      </dgm:t>
    </dgm:pt>
    <dgm:pt modelId="{8DBE7237-3926-4131-9DE1-61E936FA9C03}" type="sibTrans" cxnId="{C0AB1A79-3922-46AC-A175-2D16AF08F038}">
      <dgm:prSet/>
      <dgm:spPr/>
      <dgm:t>
        <a:bodyPr/>
        <a:lstStyle/>
        <a:p>
          <a:endParaRPr lang="en-US"/>
        </a:p>
      </dgm:t>
    </dgm:pt>
    <dgm:pt modelId="{E626BC06-1296-4694-8EB9-413683FECA04}">
      <dgm:prSet/>
      <dgm:spPr/>
      <dgm:t>
        <a:bodyPr/>
        <a:lstStyle/>
        <a:p>
          <a:r>
            <a:rPr lang="da-DK"/>
            <a:t>For drenge - </a:t>
          </a:r>
          <a:r>
            <a:rPr lang="en-US"/>
            <a:t>Hjemmemiljø præget af struktur og regler med en mandlig rollemodel og opfordring til at udtrykke sig følelsesmæssigt. </a:t>
          </a:r>
        </a:p>
      </dgm:t>
    </dgm:pt>
    <dgm:pt modelId="{AFA8D91E-05E9-42B6-841D-2E063C457E22}" type="parTrans" cxnId="{E8FA9126-1788-4946-991D-B9607D2151C9}">
      <dgm:prSet/>
      <dgm:spPr/>
      <dgm:t>
        <a:bodyPr/>
        <a:lstStyle/>
        <a:p>
          <a:endParaRPr lang="en-US"/>
        </a:p>
      </dgm:t>
    </dgm:pt>
    <dgm:pt modelId="{6205067D-3872-4F27-891E-EC3124AA6B26}" type="sibTrans" cxnId="{E8FA9126-1788-4946-991D-B9607D2151C9}">
      <dgm:prSet/>
      <dgm:spPr/>
      <dgm:t>
        <a:bodyPr/>
        <a:lstStyle/>
        <a:p>
          <a:endParaRPr lang="en-US"/>
        </a:p>
      </dgm:t>
    </dgm:pt>
    <dgm:pt modelId="{A7E36EF7-1110-4F8C-AFAA-0F0C3F5D2268}">
      <dgm:prSet/>
      <dgm:spPr/>
      <dgm:t>
        <a:bodyPr/>
        <a:lstStyle/>
        <a:p>
          <a:r>
            <a:rPr lang="da-DK"/>
            <a:t>For piger - </a:t>
          </a:r>
          <a:r>
            <a:rPr lang="en-US"/>
            <a:t>Hjemmemiljø der med kombination af støtte til selvstændighed og støtte fra en kvindelig omsorgsperson</a:t>
          </a:r>
        </a:p>
      </dgm:t>
    </dgm:pt>
    <dgm:pt modelId="{1D51293F-6A2C-44CD-A038-A2BF3B46FC33}" type="parTrans" cxnId="{82EB40EA-5BAC-4B78-A84D-458AFB3BA013}">
      <dgm:prSet/>
      <dgm:spPr/>
      <dgm:t>
        <a:bodyPr/>
        <a:lstStyle/>
        <a:p>
          <a:endParaRPr lang="en-US"/>
        </a:p>
      </dgm:t>
    </dgm:pt>
    <dgm:pt modelId="{9AB017DD-50DF-4CD7-AAEB-2D1707E617C9}" type="sibTrans" cxnId="{82EB40EA-5BAC-4B78-A84D-458AFB3BA013}">
      <dgm:prSet/>
      <dgm:spPr/>
      <dgm:t>
        <a:bodyPr/>
        <a:lstStyle/>
        <a:p>
          <a:endParaRPr lang="en-US"/>
        </a:p>
      </dgm:t>
    </dgm:pt>
    <dgm:pt modelId="{E8A5DDBC-0D0E-4544-AC0F-8DBBABF05FCD}" type="pres">
      <dgm:prSet presAssocID="{0A839889-9296-4047-9D41-2F4FDB791FD9}" presName="linear" presStyleCnt="0">
        <dgm:presLayoutVars>
          <dgm:dir/>
          <dgm:animLvl val="lvl"/>
          <dgm:resizeHandles val="exact"/>
        </dgm:presLayoutVars>
      </dgm:prSet>
      <dgm:spPr/>
    </dgm:pt>
    <dgm:pt modelId="{3C32CBE2-57F1-496A-A201-2D19CBAD8774}" type="pres">
      <dgm:prSet presAssocID="{13B2432A-D57C-444E-9225-7FF0265562CB}" presName="parentLin" presStyleCnt="0"/>
      <dgm:spPr/>
    </dgm:pt>
    <dgm:pt modelId="{17397DCB-BE66-487B-8FFF-475DC87ED87F}" type="pres">
      <dgm:prSet presAssocID="{13B2432A-D57C-444E-9225-7FF0265562CB}" presName="parentLeftMargin" presStyleLbl="node1" presStyleIdx="0" presStyleCnt="2"/>
      <dgm:spPr/>
    </dgm:pt>
    <dgm:pt modelId="{E24B7C1A-7FCA-485A-A02C-DA2E2143ED2A}" type="pres">
      <dgm:prSet presAssocID="{13B2432A-D57C-444E-9225-7FF0265562CB}" presName="parentText" presStyleLbl="node1" presStyleIdx="0" presStyleCnt="2">
        <dgm:presLayoutVars>
          <dgm:chMax val="0"/>
          <dgm:bulletEnabled val="1"/>
        </dgm:presLayoutVars>
      </dgm:prSet>
      <dgm:spPr/>
    </dgm:pt>
    <dgm:pt modelId="{323A5911-A295-4859-9555-53F9062CD6CC}" type="pres">
      <dgm:prSet presAssocID="{13B2432A-D57C-444E-9225-7FF0265562CB}" presName="negativeSpace" presStyleCnt="0"/>
      <dgm:spPr/>
    </dgm:pt>
    <dgm:pt modelId="{BBB2BB62-B704-4D27-8749-AF48D7A2E7A5}" type="pres">
      <dgm:prSet presAssocID="{13B2432A-D57C-444E-9225-7FF0265562CB}" presName="childText" presStyleLbl="conFgAcc1" presStyleIdx="0" presStyleCnt="2">
        <dgm:presLayoutVars>
          <dgm:bulletEnabled val="1"/>
        </dgm:presLayoutVars>
      </dgm:prSet>
      <dgm:spPr/>
    </dgm:pt>
    <dgm:pt modelId="{B39E7929-9695-4CE6-A6D8-3F709A0AF3CB}" type="pres">
      <dgm:prSet presAssocID="{7E4DBE7E-19F1-459B-9FDF-2F491958E2DB}" presName="spaceBetweenRectangles" presStyleCnt="0"/>
      <dgm:spPr/>
    </dgm:pt>
    <dgm:pt modelId="{D7DB2E84-513C-46BA-BC46-6015FD5D7492}" type="pres">
      <dgm:prSet presAssocID="{E5F5106F-EC77-42FF-A400-26E8561ADF19}" presName="parentLin" presStyleCnt="0"/>
      <dgm:spPr/>
    </dgm:pt>
    <dgm:pt modelId="{4AA019F8-9F06-4569-8A8F-DF3E3AC341B7}" type="pres">
      <dgm:prSet presAssocID="{E5F5106F-EC77-42FF-A400-26E8561ADF19}" presName="parentLeftMargin" presStyleLbl="node1" presStyleIdx="0" presStyleCnt="2"/>
      <dgm:spPr/>
    </dgm:pt>
    <dgm:pt modelId="{D92F6A71-C21B-44E9-9893-72E722CF8B31}" type="pres">
      <dgm:prSet presAssocID="{E5F5106F-EC77-42FF-A400-26E8561ADF19}" presName="parentText" presStyleLbl="node1" presStyleIdx="1" presStyleCnt="2">
        <dgm:presLayoutVars>
          <dgm:chMax val="0"/>
          <dgm:bulletEnabled val="1"/>
        </dgm:presLayoutVars>
      </dgm:prSet>
      <dgm:spPr/>
    </dgm:pt>
    <dgm:pt modelId="{1938FE6A-3BFA-4735-9BC4-242C4C41EFFD}" type="pres">
      <dgm:prSet presAssocID="{E5F5106F-EC77-42FF-A400-26E8561ADF19}" presName="negativeSpace" presStyleCnt="0"/>
      <dgm:spPr/>
    </dgm:pt>
    <dgm:pt modelId="{1BEBD643-5312-4244-B64D-BEAC282C9D41}" type="pres">
      <dgm:prSet presAssocID="{E5F5106F-EC77-42FF-A400-26E8561ADF19}" presName="childText" presStyleLbl="conFgAcc1" presStyleIdx="1" presStyleCnt="2">
        <dgm:presLayoutVars>
          <dgm:bulletEnabled val="1"/>
        </dgm:presLayoutVars>
      </dgm:prSet>
      <dgm:spPr/>
    </dgm:pt>
  </dgm:ptLst>
  <dgm:cxnLst>
    <dgm:cxn modelId="{E65C1A1F-3C3D-4A4E-81D1-8D781E604F46}" srcId="{13B2432A-D57C-444E-9225-7FF0265562CB}" destId="{DCE8806F-2132-4BBE-BF36-0CC4AD0D481E}" srcOrd="2" destOrd="0" parTransId="{0C5C4581-6F89-4A71-A38B-48FC6871BB86}" sibTransId="{753DFFC5-5486-46BB-9597-37D3C148E976}"/>
    <dgm:cxn modelId="{55703624-3640-4F6E-B31A-73A9B3DDF76E}" type="presOf" srcId="{CD10DB1D-68DD-45C5-BDE7-B9ADCC98D00D}" destId="{BBB2BB62-B704-4D27-8749-AF48D7A2E7A5}" srcOrd="0" destOrd="1" presId="urn:microsoft.com/office/officeart/2005/8/layout/list1"/>
    <dgm:cxn modelId="{C5447025-17D7-48FC-BF7C-9F7F01BCEABF}" type="presOf" srcId="{DCE8806F-2132-4BBE-BF36-0CC4AD0D481E}" destId="{BBB2BB62-B704-4D27-8749-AF48D7A2E7A5}" srcOrd="0" destOrd="2" presId="urn:microsoft.com/office/officeart/2005/8/layout/list1"/>
    <dgm:cxn modelId="{E8FA9126-1788-4946-991D-B9607D2151C9}" srcId="{E5F5106F-EC77-42FF-A400-26E8561ADF19}" destId="{E626BC06-1296-4694-8EB9-413683FECA04}" srcOrd="3" destOrd="0" parTransId="{AFA8D91E-05E9-42B6-841D-2E063C457E22}" sibTransId="{6205067D-3872-4F27-891E-EC3124AA6B26}"/>
    <dgm:cxn modelId="{06586227-FC0E-4E70-B0B0-459BA540F6AC}" type="presOf" srcId="{E626BC06-1296-4694-8EB9-413683FECA04}" destId="{1BEBD643-5312-4244-B64D-BEAC282C9D41}" srcOrd="0" destOrd="3" presId="urn:microsoft.com/office/officeart/2005/8/layout/list1"/>
    <dgm:cxn modelId="{1EEC8D29-9E3F-409B-9819-8DBB08BE8B9A}" type="presOf" srcId="{E5F5106F-EC77-42FF-A400-26E8561ADF19}" destId="{D92F6A71-C21B-44E9-9893-72E722CF8B31}" srcOrd="1" destOrd="0" presId="urn:microsoft.com/office/officeart/2005/8/layout/list1"/>
    <dgm:cxn modelId="{2E7BD630-B349-4F07-AF31-FA2D8C1263CD}" type="presOf" srcId="{0A839889-9296-4047-9D41-2F4FDB791FD9}" destId="{E8A5DDBC-0D0E-4544-AC0F-8DBBABF05FCD}" srcOrd="0" destOrd="0" presId="urn:microsoft.com/office/officeart/2005/8/layout/list1"/>
    <dgm:cxn modelId="{83182E39-1B03-4916-BC04-49DFCD249F3E}" srcId="{0A839889-9296-4047-9D41-2F4FDB791FD9}" destId="{E5F5106F-EC77-42FF-A400-26E8561ADF19}" srcOrd="1" destOrd="0" parTransId="{E42DFBE3-C0F5-47F0-9DB1-D787256A8EAE}" sibTransId="{4CB347BA-3659-4522-A088-7D1C010CA612}"/>
    <dgm:cxn modelId="{6C9EF064-F316-4936-BAEE-B924E942421F}" type="presOf" srcId="{13B2432A-D57C-444E-9225-7FF0265562CB}" destId="{E24B7C1A-7FCA-485A-A02C-DA2E2143ED2A}" srcOrd="1" destOrd="0" presId="urn:microsoft.com/office/officeart/2005/8/layout/list1"/>
    <dgm:cxn modelId="{3CE20248-8973-4363-A303-2DB84F8BBF8E}" type="presOf" srcId="{7297D0E3-B733-4E5B-8BE6-B694C55E653B}" destId="{1BEBD643-5312-4244-B64D-BEAC282C9D41}" srcOrd="0" destOrd="0" presId="urn:microsoft.com/office/officeart/2005/8/layout/list1"/>
    <dgm:cxn modelId="{18A6AD69-AEC2-4D0B-A8D2-6F0BC814ED70}" type="presOf" srcId="{13B2432A-D57C-444E-9225-7FF0265562CB}" destId="{17397DCB-BE66-487B-8FFF-475DC87ED87F}" srcOrd="0" destOrd="0" presId="urn:microsoft.com/office/officeart/2005/8/layout/list1"/>
    <dgm:cxn modelId="{77234A53-07D4-4250-BE95-D67B2E8C011C}" srcId="{0A839889-9296-4047-9D41-2F4FDB791FD9}" destId="{13B2432A-D57C-444E-9225-7FF0265562CB}" srcOrd="0" destOrd="0" parTransId="{0D8AC89A-18E7-43BD-9B90-7D5CCF65F63B}" sibTransId="{7E4DBE7E-19F1-459B-9FDF-2F491958E2DB}"/>
    <dgm:cxn modelId="{22C58574-FBFF-48D4-B521-CC9B73C3455A}" srcId="{E5F5106F-EC77-42FF-A400-26E8561ADF19}" destId="{BF1F045A-6E9F-4365-9981-9B5AA4720EC6}" srcOrd="1" destOrd="0" parTransId="{37C47591-D779-4388-B447-8FBC767C54A4}" sibTransId="{31CC8DB6-80D6-4280-AF48-9F39A557418D}"/>
    <dgm:cxn modelId="{FEE83776-C938-454D-8A71-6A6616D71730}" type="presOf" srcId="{A7E36EF7-1110-4F8C-AFAA-0F0C3F5D2268}" destId="{1BEBD643-5312-4244-B64D-BEAC282C9D41}" srcOrd="0" destOrd="4" presId="urn:microsoft.com/office/officeart/2005/8/layout/list1"/>
    <dgm:cxn modelId="{C0AB1A79-3922-46AC-A175-2D16AF08F038}" srcId="{E5F5106F-EC77-42FF-A400-26E8561ADF19}" destId="{566C8BB3-A8AB-47C2-85A6-747DB36B5D65}" srcOrd="2" destOrd="0" parTransId="{F5679C2C-5045-4791-A19B-1B8A25C8374A}" sibTransId="{8DBE7237-3926-4131-9DE1-61E936FA9C03}"/>
    <dgm:cxn modelId="{9C2FA059-C304-42FC-8A2E-17641EC24DA9}" type="presOf" srcId="{E5F5106F-EC77-42FF-A400-26E8561ADF19}" destId="{4AA019F8-9F06-4569-8A8F-DF3E3AC341B7}" srcOrd="0" destOrd="0" presId="urn:microsoft.com/office/officeart/2005/8/layout/list1"/>
    <dgm:cxn modelId="{B3A49081-B190-420B-B4FD-71B9ECFC1E8C}" type="presOf" srcId="{566C8BB3-A8AB-47C2-85A6-747DB36B5D65}" destId="{1BEBD643-5312-4244-B64D-BEAC282C9D41}" srcOrd="0" destOrd="2" presId="urn:microsoft.com/office/officeart/2005/8/layout/list1"/>
    <dgm:cxn modelId="{EC355691-3CEE-40DF-8661-7C98CE2E2863}" type="presOf" srcId="{BF1F045A-6E9F-4365-9981-9B5AA4720EC6}" destId="{1BEBD643-5312-4244-B64D-BEAC282C9D41}" srcOrd="0" destOrd="1" presId="urn:microsoft.com/office/officeart/2005/8/layout/list1"/>
    <dgm:cxn modelId="{7E669EA4-BFE2-4EBC-9B8F-07C7594F2663}" srcId="{E5F5106F-EC77-42FF-A400-26E8561ADF19}" destId="{7297D0E3-B733-4E5B-8BE6-B694C55E653B}" srcOrd="0" destOrd="0" parTransId="{123A668E-5A1A-42DB-AE2E-BBDE5084ED09}" sibTransId="{942796EE-1A4D-4C23-A9A1-2020A359D2F7}"/>
    <dgm:cxn modelId="{88410FBC-6826-4049-A899-E9CB66E75A28}" type="presOf" srcId="{1E50E4D0-DC99-4D08-9CAA-02DD39F9B0E0}" destId="{BBB2BB62-B704-4D27-8749-AF48D7A2E7A5}" srcOrd="0" destOrd="0" presId="urn:microsoft.com/office/officeart/2005/8/layout/list1"/>
    <dgm:cxn modelId="{34E210BC-63DA-44B9-9E40-E669519993C5}" srcId="{13B2432A-D57C-444E-9225-7FF0265562CB}" destId="{CD10DB1D-68DD-45C5-BDE7-B9ADCC98D00D}" srcOrd="1" destOrd="0" parTransId="{C7866331-5179-4E47-BA97-6E8B00D18FE3}" sibTransId="{98954CC5-216B-4DE6-8EF7-34C2EA173F30}"/>
    <dgm:cxn modelId="{505BD9E4-AA7F-460A-8255-F4184A896D3A}" srcId="{13B2432A-D57C-444E-9225-7FF0265562CB}" destId="{1E50E4D0-DC99-4D08-9CAA-02DD39F9B0E0}" srcOrd="0" destOrd="0" parTransId="{F7CB4770-8373-4530-841D-10D099095DB6}" sibTransId="{046175A8-4459-4D01-894C-D9EF7127C162}"/>
    <dgm:cxn modelId="{82EB40EA-5BAC-4B78-A84D-458AFB3BA013}" srcId="{E5F5106F-EC77-42FF-A400-26E8561ADF19}" destId="{A7E36EF7-1110-4F8C-AFAA-0F0C3F5D2268}" srcOrd="4" destOrd="0" parTransId="{1D51293F-6A2C-44CD-A038-A2BF3B46FC33}" sibTransId="{9AB017DD-50DF-4CD7-AAEB-2D1707E617C9}"/>
    <dgm:cxn modelId="{B10F5F71-25AF-4724-A125-EB64B7FD24F7}" type="presParOf" srcId="{E8A5DDBC-0D0E-4544-AC0F-8DBBABF05FCD}" destId="{3C32CBE2-57F1-496A-A201-2D19CBAD8774}" srcOrd="0" destOrd="0" presId="urn:microsoft.com/office/officeart/2005/8/layout/list1"/>
    <dgm:cxn modelId="{04AE7AFC-C54B-4E8E-AFD5-C332E1B7B9C9}" type="presParOf" srcId="{3C32CBE2-57F1-496A-A201-2D19CBAD8774}" destId="{17397DCB-BE66-487B-8FFF-475DC87ED87F}" srcOrd="0" destOrd="0" presId="urn:microsoft.com/office/officeart/2005/8/layout/list1"/>
    <dgm:cxn modelId="{12CDE8DD-B16B-4849-9DC0-5E74937439B1}" type="presParOf" srcId="{3C32CBE2-57F1-496A-A201-2D19CBAD8774}" destId="{E24B7C1A-7FCA-485A-A02C-DA2E2143ED2A}" srcOrd="1" destOrd="0" presId="urn:microsoft.com/office/officeart/2005/8/layout/list1"/>
    <dgm:cxn modelId="{B55FE9DE-8751-49D8-8745-609E99B95676}" type="presParOf" srcId="{E8A5DDBC-0D0E-4544-AC0F-8DBBABF05FCD}" destId="{323A5911-A295-4859-9555-53F9062CD6CC}" srcOrd="1" destOrd="0" presId="urn:microsoft.com/office/officeart/2005/8/layout/list1"/>
    <dgm:cxn modelId="{A8A977AD-C6B7-4DC8-8EA0-4BFD1E2722DA}" type="presParOf" srcId="{E8A5DDBC-0D0E-4544-AC0F-8DBBABF05FCD}" destId="{BBB2BB62-B704-4D27-8749-AF48D7A2E7A5}" srcOrd="2" destOrd="0" presId="urn:microsoft.com/office/officeart/2005/8/layout/list1"/>
    <dgm:cxn modelId="{EECB6326-47AC-4FCD-91D2-F33FCE3A1C50}" type="presParOf" srcId="{E8A5DDBC-0D0E-4544-AC0F-8DBBABF05FCD}" destId="{B39E7929-9695-4CE6-A6D8-3F709A0AF3CB}" srcOrd="3" destOrd="0" presId="urn:microsoft.com/office/officeart/2005/8/layout/list1"/>
    <dgm:cxn modelId="{361BE42F-2044-4BE8-96EA-F44A0EDF02A0}" type="presParOf" srcId="{E8A5DDBC-0D0E-4544-AC0F-8DBBABF05FCD}" destId="{D7DB2E84-513C-46BA-BC46-6015FD5D7492}" srcOrd="4" destOrd="0" presId="urn:microsoft.com/office/officeart/2005/8/layout/list1"/>
    <dgm:cxn modelId="{AE2948D2-89FD-4598-912C-F0D917B4EB12}" type="presParOf" srcId="{D7DB2E84-513C-46BA-BC46-6015FD5D7492}" destId="{4AA019F8-9F06-4569-8A8F-DF3E3AC341B7}" srcOrd="0" destOrd="0" presId="urn:microsoft.com/office/officeart/2005/8/layout/list1"/>
    <dgm:cxn modelId="{6074A9FE-1C11-4375-872F-C141DEDD184D}" type="presParOf" srcId="{D7DB2E84-513C-46BA-BC46-6015FD5D7492}" destId="{D92F6A71-C21B-44E9-9893-72E722CF8B31}" srcOrd="1" destOrd="0" presId="urn:microsoft.com/office/officeart/2005/8/layout/list1"/>
    <dgm:cxn modelId="{F74A3689-7BFF-4E0C-A9AA-497EFDFCCD9D}" type="presParOf" srcId="{E8A5DDBC-0D0E-4544-AC0F-8DBBABF05FCD}" destId="{1938FE6A-3BFA-4735-9BC4-242C4C41EFFD}" srcOrd="5" destOrd="0" presId="urn:microsoft.com/office/officeart/2005/8/layout/list1"/>
    <dgm:cxn modelId="{4E2DB4B4-18B0-4ABF-822C-3BE968F9146D}" type="presParOf" srcId="{E8A5DDBC-0D0E-4544-AC0F-8DBBABF05FCD}" destId="{1BEBD643-5312-4244-B64D-BEAC282C9D4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652A0C1-6E7A-47C6-9176-7C7D4709A8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3EB76F4-56EB-4647-A847-1FDCA390A048}">
      <dgm:prSet/>
      <dgm:spPr/>
      <dgm:t>
        <a:bodyPr/>
        <a:lstStyle/>
        <a:p>
          <a:r>
            <a:rPr lang="da-DK"/>
            <a:t>Udfordre egne hypoteser og antagelser</a:t>
          </a:r>
          <a:endParaRPr lang="en-US"/>
        </a:p>
      </dgm:t>
    </dgm:pt>
    <dgm:pt modelId="{A9257767-3CA6-4575-AFE5-8ABAEA2FE14F}" type="parTrans" cxnId="{1DBF7B53-035D-43E4-9B35-7783D4E5F4C2}">
      <dgm:prSet/>
      <dgm:spPr/>
      <dgm:t>
        <a:bodyPr/>
        <a:lstStyle/>
        <a:p>
          <a:endParaRPr lang="en-US"/>
        </a:p>
      </dgm:t>
    </dgm:pt>
    <dgm:pt modelId="{4D389E5D-E073-4F45-B716-B8A8008DAE40}" type="sibTrans" cxnId="{1DBF7B53-035D-43E4-9B35-7783D4E5F4C2}">
      <dgm:prSet/>
      <dgm:spPr/>
      <dgm:t>
        <a:bodyPr/>
        <a:lstStyle/>
        <a:p>
          <a:endParaRPr lang="en-US"/>
        </a:p>
      </dgm:t>
    </dgm:pt>
    <dgm:pt modelId="{70BFE026-1A99-4278-AB88-9645FC8CD34A}">
      <dgm:prSet/>
      <dgm:spPr/>
      <dgm:t>
        <a:bodyPr/>
        <a:lstStyle/>
        <a:p>
          <a:r>
            <a:rPr lang="da-DK"/>
            <a:t>Vær varsomme med kategorisering og opdeling på baggrund af køn</a:t>
          </a:r>
          <a:endParaRPr lang="en-US"/>
        </a:p>
      </dgm:t>
    </dgm:pt>
    <dgm:pt modelId="{20E4DCB1-E265-4219-BF60-33C331F7AB3C}" type="parTrans" cxnId="{6C0693D5-4141-4307-9627-06C51DFD2476}">
      <dgm:prSet/>
      <dgm:spPr/>
      <dgm:t>
        <a:bodyPr/>
        <a:lstStyle/>
        <a:p>
          <a:endParaRPr lang="en-US"/>
        </a:p>
      </dgm:t>
    </dgm:pt>
    <dgm:pt modelId="{B812CB91-1E46-4C48-AC71-6B955B11D5F1}" type="sibTrans" cxnId="{6C0693D5-4141-4307-9627-06C51DFD2476}">
      <dgm:prSet/>
      <dgm:spPr/>
      <dgm:t>
        <a:bodyPr/>
        <a:lstStyle/>
        <a:p>
          <a:endParaRPr lang="en-US"/>
        </a:p>
      </dgm:t>
    </dgm:pt>
    <dgm:pt modelId="{EBEE3BB7-3DA3-495C-84F4-DF7C7B19250D}">
      <dgm:prSet/>
      <dgm:spPr/>
      <dgm:t>
        <a:bodyPr/>
        <a:lstStyle/>
        <a:p>
          <a:r>
            <a:rPr lang="da-DK"/>
            <a:t>Fokus på udvikling over tid for den enkelte som erstatning for sammenligning med andre</a:t>
          </a:r>
          <a:endParaRPr lang="en-US"/>
        </a:p>
      </dgm:t>
    </dgm:pt>
    <dgm:pt modelId="{6EC35ED7-6477-456D-AD70-E401AA3FE73F}" type="parTrans" cxnId="{61F9E90D-290F-42A4-BF9C-7E32139D8744}">
      <dgm:prSet/>
      <dgm:spPr/>
      <dgm:t>
        <a:bodyPr/>
        <a:lstStyle/>
        <a:p>
          <a:endParaRPr lang="en-US"/>
        </a:p>
      </dgm:t>
    </dgm:pt>
    <dgm:pt modelId="{2B494FEE-050B-403A-8AC4-3118AA0D649B}" type="sibTrans" cxnId="{61F9E90D-290F-42A4-BF9C-7E32139D8744}">
      <dgm:prSet/>
      <dgm:spPr/>
      <dgm:t>
        <a:bodyPr/>
        <a:lstStyle/>
        <a:p>
          <a:endParaRPr lang="en-US"/>
        </a:p>
      </dgm:t>
    </dgm:pt>
    <dgm:pt modelId="{880E4FB2-C103-4ED9-83D4-E8F001488CED}" type="pres">
      <dgm:prSet presAssocID="{B652A0C1-6E7A-47C6-9176-7C7D4709A823}" presName="linear" presStyleCnt="0">
        <dgm:presLayoutVars>
          <dgm:animLvl val="lvl"/>
          <dgm:resizeHandles val="exact"/>
        </dgm:presLayoutVars>
      </dgm:prSet>
      <dgm:spPr/>
    </dgm:pt>
    <dgm:pt modelId="{FFCB46D0-0569-4E90-B649-54B4A577C1F2}" type="pres">
      <dgm:prSet presAssocID="{F3EB76F4-56EB-4647-A847-1FDCA390A048}" presName="parentText" presStyleLbl="node1" presStyleIdx="0" presStyleCnt="3">
        <dgm:presLayoutVars>
          <dgm:chMax val="0"/>
          <dgm:bulletEnabled val="1"/>
        </dgm:presLayoutVars>
      </dgm:prSet>
      <dgm:spPr/>
    </dgm:pt>
    <dgm:pt modelId="{53EB03E9-7B6F-41F1-9F07-AECAD781D5E5}" type="pres">
      <dgm:prSet presAssocID="{4D389E5D-E073-4F45-B716-B8A8008DAE40}" presName="spacer" presStyleCnt="0"/>
      <dgm:spPr/>
    </dgm:pt>
    <dgm:pt modelId="{6B5586BE-2813-40E8-91F7-AD44094874F6}" type="pres">
      <dgm:prSet presAssocID="{70BFE026-1A99-4278-AB88-9645FC8CD34A}" presName="parentText" presStyleLbl="node1" presStyleIdx="1" presStyleCnt="3">
        <dgm:presLayoutVars>
          <dgm:chMax val="0"/>
          <dgm:bulletEnabled val="1"/>
        </dgm:presLayoutVars>
      </dgm:prSet>
      <dgm:spPr/>
    </dgm:pt>
    <dgm:pt modelId="{3567A112-77AC-4499-B349-919208CD5CA1}" type="pres">
      <dgm:prSet presAssocID="{B812CB91-1E46-4C48-AC71-6B955B11D5F1}" presName="spacer" presStyleCnt="0"/>
      <dgm:spPr/>
    </dgm:pt>
    <dgm:pt modelId="{9AF25E31-8B95-4B5E-909F-C7EBBE80D695}" type="pres">
      <dgm:prSet presAssocID="{EBEE3BB7-3DA3-495C-84F4-DF7C7B19250D}" presName="parentText" presStyleLbl="node1" presStyleIdx="2" presStyleCnt="3">
        <dgm:presLayoutVars>
          <dgm:chMax val="0"/>
          <dgm:bulletEnabled val="1"/>
        </dgm:presLayoutVars>
      </dgm:prSet>
      <dgm:spPr/>
    </dgm:pt>
  </dgm:ptLst>
  <dgm:cxnLst>
    <dgm:cxn modelId="{61F9E90D-290F-42A4-BF9C-7E32139D8744}" srcId="{B652A0C1-6E7A-47C6-9176-7C7D4709A823}" destId="{EBEE3BB7-3DA3-495C-84F4-DF7C7B19250D}" srcOrd="2" destOrd="0" parTransId="{6EC35ED7-6477-456D-AD70-E401AA3FE73F}" sibTransId="{2B494FEE-050B-403A-8AC4-3118AA0D649B}"/>
    <dgm:cxn modelId="{C581D53B-8399-4F3B-9D55-CFB3482E58C9}" type="presOf" srcId="{EBEE3BB7-3DA3-495C-84F4-DF7C7B19250D}" destId="{9AF25E31-8B95-4B5E-909F-C7EBBE80D695}" srcOrd="0" destOrd="0" presId="urn:microsoft.com/office/officeart/2005/8/layout/vList2"/>
    <dgm:cxn modelId="{1DBF7B53-035D-43E4-9B35-7783D4E5F4C2}" srcId="{B652A0C1-6E7A-47C6-9176-7C7D4709A823}" destId="{F3EB76F4-56EB-4647-A847-1FDCA390A048}" srcOrd="0" destOrd="0" parTransId="{A9257767-3CA6-4575-AFE5-8ABAEA2FE14F}" sibTransId="{4D389E5D-E073-4F45-B716-B8A8008DAE40}"/>
    <dgm:cxn modelId="{F4CBC9A8-91EC-42F4-BF2C-8226A9409835}" type="presOf" srcId="{70BFE026-1A99-4278-AB88-9645FC8CD34A}" destId="{6B5586BE-2813-40E8-91F7-AD44094874F6}" srcOrd="0" destOrd="0" presId="urn:microsoft.com/office/officeart/2005/8/layout/vList2"/>
    <dgm:cxn modelId="{D0328CA9-96AB-4589-B936-C544C65ABD31}" type="presOf" srcId="{F3EB76F4-56EB-4647-A847-1FDCA390A048}" destId="{FFCB46D0-0569-4E90-B649-54B4A577C1F2}" srcOrd="0" destOrd="0" presId="urn:microsoft.com/office/officeart/2005/8/layout/vList2"/>
    <dgm:cxn modelId="{6C0693D5-4141-4307-9627-06C51DFD2476}" srcId="{B652A0C1-6E7A-47C6-9176-7C7D4709A823}" destId="{70BFE026-1A99-4278-AB88-9645FC8CD34A}" srcOrd="1" destOrd="0" parTransId="{20E4DCB1-E265-4219-BF60-33C331F7AB3C}" sibTransId="{B812CB91-1E46-4C48-AC71-6B955B11D5F1}"/>
    <dgm:cxn modelId="{FAA8A7F7-9D62-4C15-8631-D2AED137DAFE}" type="presOf" srcId="{B652A0C1-6E7A-47C6-9176-7C7D4709A823}" destId="{880E4FB2-C103-4ED9-83D4-E8F001488CED}" srcOrd="0" destOrd="0" presId="urn:microsoft.com/office/officeart/2005/8/layout/vList2"/>
    <dgm:cxn modelId="{193F9E27-AE37-427F-8373-4A019933DA9C}" type="presParOf" srcId="{880E4FB2-C103-4ED9-83D4-E8F001488CED}" destId="{FFCB46D0-0569-4E90-B649-54B4A577C1F2}" srcOrd="0" destOrd="0" presId="urn:microsoft.com/office/officeart/2005/8/layout/vList2"/>
    <dgm:cxn modelId="{C27B72EE-26DC-45BF-B9C9-C65477AA5488}" type="presParOf" srcId="{880E4FB2-C103-4ED9-83D4-E8F001488CED}" destId="{53EB03E9-7B6F-41F1-9F07-AECAD781D5E5}" srcOrd="1" destOrd="0" presId="urn:microsoft.com/office/officeart/2005/8/layout/vList2"/>
    <dgm:cxn modelId="{A1A55F83-08FD-4D6F-B12A-26E195E06EFE}" type="presParOf" srcId="{880E4FB2-C103-4ED9-83D4-E8F001488CED}" destId="{6B5586BE-2813-40E8-91F7-AD44094874F6}" srcOrd="2" destOrd="0" presId="urn:microsoft.com/office/officeart/2005/8/layout/vList2"/>
    <dgm:cxn modelId="{547FB33E-9B94-4690-808C-DC18E0AE9885}" type="presParOf" srcId="{880E4FB2-C103-4ED9-83D4-E8F001488CED}" destId="{3567A112-77AC-4499-B349-919208CD5CA1}" srcOrd="3" destOrd="0" presId="urn:microsoft.com/office/officeart/2005/8/layout/vList2"/>
    <dgm:cxn modelId="{7539F7C0-34CE-429E-B6CC-27396F471774}" type="presParOf" srcId="{880E4FB2-C103-4ED9-83D4-E8F001488CED}" destId="{9AF25E31-8B95-4B5E-909F-C7EBBE80D69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07191-FAE6-435B-B776-F08FAF38950C}"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0EDA35BA-40CD-476D-9AED-7B1727A24FD1}">
      <dgm:prSet/>
      <dgm:spPr/>
      <dgm:t>
        <a:bodyPr/>
        <a:lstStyle/>
        <a:p>
          <a:r>
            <a:rPr lang="da-DK"/>
            <a:t>Dna</a:t>
          </a:r>
          <a:endParaRPr lang="en-US"/>
        </a:p>
      </dgm:t>
    </dgm:pt>
    <dgm:pt modelId="{449A123E-E6FE-4B32-B284-F0C47343180E}" type="parTrans" cxnId="{7A411BE2-46AA-4577-BD0D-7F825F15BCCC}">
      <dgm:prSet/>
      <dgm:spPr/>
      <dgm:t>
        <a:bodyPr/>
        <a:lstStyle/>
        <a:p>
          <a:endParaRPr lang="en-US"/>
        </a:p>
      </dgm:t>
    </dgm:pt>
    <dgm:pt modelId="{445912A1-05E2-4B2B-8BBF-5303D478B938}" type="sibTrans" cxnId="{7A411BE2-46AA-4577-BD0D-7F825F15BCCC}">
      <dgm:prSet/>
      <dgm:spPr/>
      <dgm:t>
        <a:bodyPr/>
        <a:lstStyle/>
        <a:p>
          <a:endParaRPr lang="en-US"/>
        </a:p>
      </dgm:t>
    </dgm:pt>
    <dgm:pt modelId="{0D31F9DE-0A38-4DDC-9DAB-DD31B24A60DC}">
      <dgm:prSet/>
      <dgm:spPr/>
      <dgm:t>
        <a:bodyPr/>
        <a:lstStyle/>
        <a:p>
          <a:r>
            <a:rPr lang="da-DK"/>
            <a:t>Påvirkning i fostertilstand</a:t>
          </a:r>
          <a:endParaRPr lang="en-US"/>
        </a:p>
      </dgm:t>
    </dgm:pt>
    <dgm:pt modelId="{55D23A22-0A49-4079-AA85-31829D35C35F}" type="parTrans" cxnId="{AA4B5A36-558B-46BD-906B-ED6214ED3E42}">
      <dgm:prSet/>
      <dgm:spPr/>
      <dgm:t>
        <a:bodyPr/>
        <a:lstStyle/>
        <a:p>
          <a:endParaRPr lang="en-US"/>
        </a:p>
      </dgm:t>
    </dgm:pt>
    <dgm:pt modelId="{FAFBF2FE-E1C2-4F2B-8569-64A7227DF47E}" type="sibTrans" cxnId="{AA4B5A36-558B-46BD-906B-ED6214ED3E42}">
      <dgm:prSet/>
      <dgm:spPr/>
      <dgm:t>
        <a:bodyPr/>
        <a:lstStyle/>
        <a:p>
          <a:endParaRPr lang="en-US"/>
        </a:p>
      </dgm:t>
    </dgm:pt>
    <dgm:pt modelId="{598436D2-A730-4FE7-A1DA-B1B1E97082F4}">
      <dgm:prSet/>
      <dgm:spPr/>
      <dgm:t>
        <a:bodyPr/>
        <a:lstStyle/>
        <a:p>
          <a:r>
            <a:rPr lang="da-DK"/>
            <a:t>Miljøpåvirkning</a:t>
          </a:r>
          <a:endParaRPr lang="en-US"/>
        </a:p>
      </dgm:t>
    </dgm:pt>
    <dgm:pt modelId="{6170BAF1-250D-4DE9-914A-A8F6CCF52A95}" type="parTrans" cxnId="{5AAAA86A-4919-4BDC-B6E8-B863353536CD}">
      <dgm:prSet/>
      <dgm:spPr/>
      <dgm:t>
        <a:bodyPr/>
        <a:lstStyle/>
        <a:p>
          <a:endParaRPr lang="en-US"/>
        </a:p>
      </dgm:t>
    </dgm:pt>
    <dgm:pt modelId="{891F6CE7-D9FB-4E8D-8835-553B14D76E61}" type="sibTrans" cxnId="{5AAAA86A-4919-4BDC-B6E8-B863353536CD}">
      <dgm:prSet/>
      <dgm:spPr/>
      <dgm:t>
        <a:bodyPr/>
        <a:lstStyle/>
        <a:p>
          <a:endParaRPr lang="en-US"/>
        </a:p>
      </dgm:t>
    </dgm:pt>
    <dgm:pt modelId="{08098AF2-852C-48E7-8354-1D19347E4FC4}">
      <dgm:prSet/>
      <dgm:spPr/>
      <dgm:t>
        <a:bodyPr/>
        <a:lstStyle/>
        <a:p>
          <a:r>
            <a:rPr lang="da-DK"/>
            <a:t>Omsorgsmiljø</a:t>
          </a:r>
          <a:endParaRPr lang="en-US"/>
        </a:p>
      </dgm:t>
    </dgm:pt>
    <dgm:pt modelId="{DEF5832F-5050-44C9-BCD3-2D0B5B270EE9}" type="parTrans" cxnId="{A2FAD0B3-1D04-4BB0-B1DC-4784C71EBF0D}">
      <dgm:prSet/>
      <dgm:spPr/>
      <dgm:t>
        <a:bodyPr/>
        <a:lstStyle/>
        <a:p>
          <a:endParaRPr lang="en-US"/>
        </a:p>
      </dgm:t>
    </dgm:pt>
    <dgm:pt modelId="{559C5A1A-2E10-482C-A125-DAC591A98A2C}" type="sibTrans" cxnId="{A2FAD0B3-1D04-4BB0-B1DC-4784C71EBF0D}">
      <dgm:prSet/>
      <dgm:spPr/>
      <dgm:t>
        <a:bodyPr/>
        <a:lstStyle/>
        <a:p>
          <a:endParaRPr lang="en-US"/>
        </a:p>
      </dgm:t>
    </dgm:pt>
    <dgm:pt modelId="{F3BD185B-D540-4D99-9305-373EFF44365B}">
      <dgm:prSet/>
      <dgm:spPr/>
      <dgm:t>
        <a:bodyPr/>
        <a:lstStyle/>
        <a:p>
          <a:r>
            <a:rPr lang="da-DK"/>
            <a:t>Kulturelle forventninger</a:t>
          </a:r>
          <a:endParaRPr lang="en-US"/>
        </a:p>
      </dgm:t>
    </dgm:pt>
    <dgm:pt modelId="{BBED5372-CD74-403B-950A-F4A28247052B}" type="parTrans" cxnId="{B7938171-6DFB-4F3D-BF9A-2C95997F9DD6}">
      <dgm:prSet/>
      <dgm:spPr/>
      <dgm:t>
        <a:bodyPr/>
        <a:lstStyle/>
        <a:p>
          <a:endParaRPr lang="en-US"/>
        </a:p>
      </dgm:t>
    </dgm:pt>
    <dgm:pt modelId="{6C3A6379-4CDE-48A4-99F4-522B6332BB71}" type="sibTrans" cxnId="{B7938171-6DFB-4F3D-BF9A-2C95997F9DD6}">
      <dgm:prSet/>
      <dgm:spPr/>
      <dgm:t>
        <a:bodyPr/>
        <a:lstStyle/>
        <a:p>
          <a:endParaRPr lang="en-US"/>
        </a:p>
      </dgm:t>
    </dgm:pt>
    <dgm:pt modelId="{8B990F65-FC5B-4489-A3DF-5AB3305E82BB}">
      <dgm:prSet/>
      <dgm:spPr/>
      <dgm:t>
        <a:bodyPr/>
        <a:lstStyle/>
        <a:p>
          <a:r>
            <a:rPr lang="da-DK"/>
            <a:t>Traumer sygdomme</a:t>
          </a:r>
          <a:endParaRPr lang="en-US"/>
        </a:p>
      </dgm:t>
    </dgm:pt>
    <dgm:pt modelId="{CE9FFF7C-665A-4604-ABBA-03389F0E3653}" type="parTrans" cxnId="{CE3CF138-1E78-407B-8A1F-BC48ABC8E41A}">
      <dgm:prSet/>
      <dgm:spPr/>
      <dgm:t>
        <a:bodyPr/>
        <a:lstStyle/>
        <a:p>
          <a:endParaRPr lang="en-US"/>
        </a:p>
      </dgm:t>
    </dgm:pt>
    <dgm:pt modelId="{3F97FF37-28CE-41C7-BF5E-99E4DBB69A4C}" type="sibTrans" cxnId="{CE3CF138-1E78-407B-8A1F-BC48ABC8E41A}">
      <dgm:prSet/>
      <dgm:spPr/>
      <dgm:t>
        <a:bodyPr/>
        <a:lstStyle/>
        <a:p>
          <a:endParaRPr lang="en-US"/>
        </a:p>
      </dgm:t>
    </dgm:pt>
    <dgm:pt modelId="{5476B38D-78A4-4138-93FA-5F227DC03440}" type="pres">
      <dgm:prSet presAssocID="{50507191-FAE6-435B-B776-F08FAF38950C}" presName="diagram" presStyleCnt="0">
        <dgm:presLayoutVars>
          <dgm:dir/>
          <dgm:resizeHandles val="exact"/>
        </dgm:presLayoutVars>
      </dgm:prSet>
      <dgm:spPr/>
    </dgm:pt>
    <dgm:pt modelId="{0BC598BC-759B-46F4-94CD-99F04F747E0B}" type="pres">
      <dgm:prSet presAssocID="{0EDA35BA-40CD-476D-9AED-7B1727A24FD1}" presName="arrow" presStyleLbl="node1" presStyleIdx="0" presStyleCnt="6">
        <dgm:presLayoutVars>
          <dgm:bulletEnabled val="1"/>
        </dgm:presLayoutVars>
      </dgm:prSet>
      <dgm:spPr/>
    </dgm:pt>
    <dgm:pt modelId="{35C15695-E191-4506-81D9-769DEA89F7A8}" type="pres">
      <dgm:prSet presAssocID="{0D31F9DE-0A38-4DDC-9DAB-DD31B24A60DC}" presName="arrow" presStyleLbl="node1" presStyleIdx="1" presStyleCnt="6">
        <dgm:presLayoutVars>
          <dgm:bulletEnabled val="1"/>
        </dgm:presLayoutVars>
      </dgm:prSet>
      <dgm:spPr/>
    </dgm:pt>
    <dgm:pt modelId="{4101756A-2225-4DC2-AE8E-140F81CFF0ED}" type="pres">
      <dgm:prSet presAssocID="{598436D2-A730-4FE7-A1DA-B1B1E97082F4}" presName="arrow" presStyleLbl="node1" presStyleIdx="2" presStyleCnt="6">
        <dgm:presLayoutVars>
          <dgm:bulletEnabled val="1"/>
        </dgm:presLayoutVars>
      </dgm:prSet>
      <dgm:spPr/>
    </dgm:pt>
    <dgm:pt modelId="{C3DD12B7-A9B7-4EBC-A3D7-AB7AF8FC0654}" type="pres">
      <dgm:prSet presAssocID="{08098AF2-852C-48E7-8354-1D19347E4FC4}" presName="arrow" presStyleLbl="node1" presStyleIdx="3" presStyleCnt="6">
        <dgm:presLayoutVars>
          <dgm:bulletEnabled val="1"/>
        </dgm:presLayoutVars>
      </dgm:prSet>
      <dgm:spPr/>
    </dgm:pt>
    <dgm:pt modelId="{6CAAABCC-3C18-41FB-BE84-A085AFFBA4A6}" type="pres">
      <dgm:prSet presAssocID="{F3BD185B-D540-4D99-9305-373EFF44365B}" presName="arrow" presStyleLbl="node1" presStyleIdx="4" presStyleCnt="6">
        <dgm:presLayoutVars>
          <dgm:bulletEnabled val="1"/>
        </dgm:presLayoutVars>
      </dgm:prSet>
      <dgm:spPr/>
    </dgm:pt>
    <dgm:pt modelId="{30E93E83-8A74-4287-A09D-6396585E1B98}" type="pres">
      <dgm:prSet presAssocID="{8B990F65-FC5B-4489-A3DF-5AB3305E82BB}" presName="arrow" presStyleLbl="node1" presStyleIdx="5" presStyleCnt="6">
        <dgm:presLayoutVars>
          <dgm:bulletEnabled val="1"/>
        </dgm:presLayoutVars>
      </dgm:prSet>
      <dgm:spPr/>
    </dgm:pt>
  </dgm:ptLst>
  <dgm:cxnLst>
    <dgm:cxn modelId="{4E30F100-C632-4767-B6F6-31B06DE5E169}" type="presOf" srcId="{F3BD185B-D540-4D99-9305-373EFF44365B}" destId="{6CAAABCC-3C18-41FB-BE84-A085AFFBA4A6}" srcOrd="0" destOrd="0" presId="urn:microsoft.com/office/officeart/2005/8/layout/arrow5"/>
    <dgm:cxn modelId="{65D24120-6BF4-457E-BA73-8022DD7B75C4}" type="presOf" srcId="{0D31F9DE-0A38-4DDC-9DAB-DD31B24A60DC}" destId="{35C15695-E191-4506-81D9-769DEA89F7A8}" srcOrd="0" destOrd="0" presId="urn:microsoft.com/office/officeart/2005/8/layout/arrow5"/>
    <dgm:cxn modelId="{3CAFA531-D0D1-4898-AE15-62C2745BCFB5}" type="presOf" srcId="{08098AF2-852C-48E7-8354-1D19347E4FC4}" destId="{C3DD12B7-A9B7-4EBC-A3D7-AB7AF8FC0654}" srcOrd="0" destOrd="0" presId="urn:microsoft.com/office/officeart/2005/8/layout/arrow5"/>
    <dgm:cxn modelId="{AA4B5A36-558B-46BD-906B-ED6214ED3E42}" srcId="{50507191-FAE6-435B-B776-F08FAF38950C}" destId="{0D31F9DE-0A38-4DDC-9DAB-DD31B24A60DC}" srcOrd="1" destOrd="0" parTransId="{55D23A22-0A49-4079-AA85-31829D35C35F}" sibTransId="{FAFBF2FE-E1C2-4F2B-8569-64A7227DF47E}"/>
    <dgm:cxn modelId="{CE3CF138-1E78-407B-8A1F-BC48ABC8E41A}" srcId="{50507191-FAE6-435B-B776-F08FAF38950C}" destId="{8B990F65-FC5B-4489-A3DF-5AB3305E82BB}" srcOrd="5" destOrd="0" parTransId="{CE9FFF7C-665A-4604-ABBA-03389F0E3653}" sibTransId="{3F97FF37-28CE-41C7-BF5E-99E4DBB69A4C}"/>
    <dgm:cxn modelId="{50D8F13E-8E21-4DF2-991D-A1903B72EDA5}" type="presOf" srcId="{598436D2-A730-4FE7-A1DA-B1B1E97082F4}" destId="{4101756A-2225-4DC2-AE8E-140F81CFF0ED}" srcOrd="0" destOrd="0" presId="urn:microsoft.com/office/officeart/2005/8/layout/arrow5"/>
    <dgm:cxn modelId="{31495864-EEE0-4E57-9AE9-9B80E8D1DFEA}" type="presOf" srcId="{0EDA35BA-40CD-476D-9AED-7B1727A24FD1}" destId="{0BC598BC-759B-46F4-94CD-99F04F747E0B}" srcOrd="0" destOrd="0" presId="urn:microsoft.com/office/officeart/2005/8/layout/arrow5"/>
    <dgm:cxn modelId="{5AAAA86A-4919-4BDC-B6E8-B863353536CD}" srcId="{50507191-FAE6-435B-B776-F08FAF38950C}" destId="{598436D2-A730-4FE7-A1DA-B1B1E97082F4}" srcOrd="2" destOrd="0" parTransId="{6170BAF1-250D-4DE9-914A-A8F6CCF52A95}" sibTransId="{891F6CE7-D9FB-4E8D-8835-553B14D76E61}"/>
    <dgm:cxn modelId="{B7938171-6DFB-4F3D-BF9A-2C95997F9DD6}" srcId="{50507191-FAE6-435B-B776-F08FAF38950C}" destId="{F3BD185B-D540-4D99-9305-373EFF44365B}" srcOrd="4" destOrd="0" parTransId="{BBED5372-CD74-403B-950A-F4A28247052B}" sibTransId="{6C3A6379-4CDE-48A4-99F4-522B6332BB71}"/>
    <dgm:cxn modelId="{0C42479E-2325-48B7-A09E-4604369BC22E}" type="presOf" srcId="{8B990F65-FC5B-4489-A3DF-5AB3305E82BB}" destId="{30E93E83-8A74-4287-A09D-6396585E1B98}" srcOrd="0" destOrd="0" presId="urn:microsoft.com/office/officeart/2005/8/layout/arrow5"/>
    <dgm:cxn modelId="{A2FAD0B3-1D04-4BB0-B1DC-4784C71EBF0D}" srcId="{50507191-FAE6-435B-B776-F08FAF38950C}" destId="{08098AF2-852C-48E7-8354-1D19347E4FC4}" srcOrd="3" destOrd="0" parTransId="{DEF5832F-5050-44C9-BCD3-2D0B5B270EE9}" sibTransId="{559C5A1A-2E10-482C-A125-DAC591A98A2C}"/>
    <dgm:cxn modelId="{3D3553DB-6760-4480-96BE-81FC09CA9D6E}" type="presOf" srcId="{50507191-FAE6-435B-B776-F08FAF38950C}" destId="{5476B38D-78A4-4138-93FA-5F227DC03440}" srcOrd="0" destOrd="0" presId="urn:microsoft.com/office/officeart/2005/8/layout/arrow5"/>
    <dgm:cxn modelId="{7A411BE2-46AA-4577-BD0D-7F825F15BCCC}" srcId="{50507191-FAE6-435B-B776-F08FAF38950C}" destId="{0EDA35BA-40CD-476D-9AED-7B1727A24FD1}" srcOrd="0" destOrd="0" parTransId="{449A123E-E6FE-4B32-B284-F0C47343180E}" sibTransId="{445912A1-05E2-4B2B-8BBF-5303D478B938}"/>
    <dgm:cxn modelId="{F00107EC-1EB8-4512-9644-3758766A9E43}" type="presParOf" srcId="{5476B38D-78A4-4138-93FA-5F227DC03440}" destId="{0BC598BC-759B-46F4-94CD-99F04F747E0B}" srcOrd="0" destOrd="0" presId="urn:microsoft.com/office/officeart/2005/8/layout/arrow5"/>
    <dgm:cxn modelId="{44152A0B-82E0-4CA0-A811-676599AFB15B}" type="presParOf" srcId="{5476B38D-78A4-4138-93FA-5F227DC03440}" destId="{35C15695-E191-4506-81D9-769DEA89F7A8}" srcOrd="1" destOrd="0" presId="urn:microsoft.com/office/officeart/2005/8/layout/arrow5"/>
    <dgm:cxn modelId="{85CB2437-B320-4F3D-B476-137CF2A71BA4}" type="presParOf" srcId="{5476B38D-78A4-4138-93FA-5F227DC03440}" destId="{4101756A-2225-4DC2-AE8E-140F81CFF0ED}" srcOrd="2" destOrd="0" presId="urn:microsoft.com/office/officeart/2005/8/layout/arrow5"/>
    <dgm:cxn modelId="{1645231D-05C5-4EA2-9403-E1C6A6320241}" type="presParOf" srcId="{5476B38D-78A4-4138-93FA-5F227DC03440}" destId="{C3DD12B7-A9B7-4EBC-A3D7-AB7AF8FC0654}" srcOrd="3" destOrd="0" presId="urn:microsoft.com/office/officeart/2005/8/layout/arrow5"/>
    <dgm:cxn modelId="{B44121CD-39B5-47F6-A556-D6FE48415330}" type="presParOf" srcId="{5476B38D-78A4-4138-93FA-5F227DC03440}" destId="{6CAAABCC-3C18-41FB-BE84-A085AFFBA4A6}" srcOrd="4" destOrd="0" presId="urn:microsoft.com/office/officeart/2005/8/layout/arrow5"/>
    <dgm:cxn modelId="{DCA68350-EE0B-4F63-BFB6-9E2F94F71925}" type="presParOf" srcId="{5476B38D-78A4-4138-93FA-5F227DC03440}" destId="{30E93E83-8A74-4287-A09D-6396585E1B98}" srcOrd="5"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B32EA4-AEEE-4F1E-B170-70EE7A5C3E7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57F609F-9260-4AE3-8049-A953CDC17CF4}">
      <dgm:prSet/>
      <dgm:spPr/>
      <dgm:t>
        <a:bodyPr/>
        <a:lstStyle/>
        <a:p>
          <a:pPr>
            <a:defRPr b="1"/>
          </a:pPr>
          <a:r>
            <a:rPr lang="da-DK" dirty="0"/>
            <a:t>Hvad har man kigget på?</a:t>
          </a:r>
          <a:endParaRPr lang="en-US" dirty="0"/>
        </a:p>
      </dgm:t>
    </dgm:pt>
    <dgm:pt modelId="{0F1565EA-9959-49EE-9066-B8909C2218D7}" type="parTrans" cxnId="{8C7C9939-7799-44DB-8A26-13E4415A3ED7}">
      <dgm:prSet/>
      <dgm:spPr/>
      <dgm:t>
        <a:bodyPr/>
        <a:lstStyle/>
        <a:p>
          <a:endParaRPr lang="en-US"/>
        </a:p>
      </dgm:t>
    </dgm:pt>
    <dgm:pt modelId="{6BFD42B9-9660-46CD-A26B-9DA8DE0C28DC}" type="sibTrans" cxnId="{8C7C9939-7799-44DB-8A26-13E4415A3ED7}">
      <dgm:prSet/>
      <dgm:spPr/>
      <dgm:t>
        <a:bodyPr/>
        <a:lstStyle/>
        <a:p>
          <a:endParaRPr lang="en-US"/>
        </a:p>
      </dgm:t>
    </dgm:pt>
    <dgm:pt modelId="{48B226F7-EF16-4466-807C-51A583FF8236}">
      <dgm:prSet/>
      <dgm:spPr/>
      <dgm:t>
        <a:bodyPr/>
        <a:lstStyle/>
        <a:p>
          <a:r>
            <a:rPr lang="da-DK"/>
            <a:t>Forskellige skoleaktiviteter i en 5. klasse </a:t>
          </a:r>
          <a:endParaRPr lang="en-US"/>
        </a:p>
      </dgm:t>
    </dgm:pt>
    <dgm:pt modelId="{226B1FD6-1F3E-449F-8C6C-F9820CF7977D}" type="parTrans" cxnId="{E17E0C28-BBAC-4BC6-9116-E3A75E7F703B}">
      <dgm:prSet/>
      <dgm:spPr/>
      <dgm:t>
        <a:bodyPr/>
        <a:lstStyle/>
        <a:p>
          <a:endParaRPr lang="en-US"/>
        </a:p>
      </dgm:t>
    </dgm:pt>
    <dgm:pt modelId="{D4113D2E-4003-471E-A70E-551DB10171C4}" type="sibTrans" cxnId="{E17E0C28-BBAC-4BC6-9116-E3A75E7F703B}">
      <dgm:prSet/>
      <dgm:spPr/>
      <dgm:t>
        <a:bodyPr/>
        <a:lstStyle/>
        <a:p>
          <a:endParaRPr lang="en-US"/>
        </a:p>
      </dgm:t>
    </dgm:pt>
    <dgm:pt modelId="{ED5B7DB6-7844-45F9-85F4-EDBCD7833479}">
      <dgm:prSet/>
      <dgm:spPr/>
      <dgm:t>
        <a:bodyPr/>
        <a:lstStyle/>
        <a:p>
          <a:r>
            <a:rPr lang="da-DK"/>
            <a:t>Forskningsværksteder for lærere og forskere</a:t>
          </a:r>
          <a:endParaRPr lang="en-US"/>
        </a:p>
      </dgm:t>
    </dgm:pt>
    <dgm:pt modelId="{DAE30F02-380C-44F9-AB72-364045623889}" type="parTrans" cxnId="{698DC20D-9F4B-4595-B9B1-14960B481BFC}">
      <dgm:prSet/>
      <dgm:spPr/>
      <dgm:t>
        <a:bodyPr/>
        <a:lstStyle/>
        <a:p>
          <a:endParaRPr lang="en-US"/>
        </a:p>
      </dgm:t>
    </dgm:pt>
    <dgm:pt modelId="{AF732958-533F-4C24-9D8A-53262DABE1C7}" type="sibTrans" cxnId="{698DC20D-9F4B-4595-B9B1-14960B481BFC}">
      <dgm:prSet/>
      <dgm:spPr/>
      <dgm:t>
        <a:bodyPr/>
        <a:lstStyle/>
        <a:p>
          <a:endParaRPr lang="en-US"/>
        </a:p>
      </dgm:t>
    </dgm:pt>
    <dgm:pt modelId="{037F4B67-1095-48EE-B575-B33518348A34}">
      <dgm:prSet/>
      <dgm:spPr/>
      <dgm:t>
        <a:bodyPr/>
        <a:lstStyle/>
        <a:p>
          <a:pPr>
            <a:defRPr b="1"/>
          </a:pPr>
          <a:r>
            <a:rPr lang="da-DK" dirty="0"/>
            <a:t>Hvad har man undersøgt?</a:t>
          </a:r>
          <a:endParaRPr lang="en-US" dirty="0"/>
        </a:p>
      </dgm:t>
    </dgm:pt>
    <dgm:pt modelId="{555B8144-D6B6-47BA-BC57-A5503DAB6334}" type="parTrans" cxnId="{8FF8492E-B9A7-439B-ADA7-59C616E8A87F}">
      <dgm:prSet/>
      <dgm:spPr/>
      <dgm:t>
        <a:bodyPr/>
        <a:lstStyle/>
        <a:p>
          <a:endParaRPr lang="en-US"/>
        </a:p>
      </dgm:t>
    </dgm:pt>
    <dgm:pt modelId="{F2B37EA9-AD38-4EAE-B56E-8ED089C6FC37}" type="sibTrans" cxnId="{8FF8492E-B9A7-439B-ADA7-59C616E8A87F}">
      <dgm:prSet/>
      <dgm:spPr/>
      <dgm:t>
        <a:bodyPr/>
        <a:lstStyle/>
        <a:p>
          <a:endParaRPr lang="en-US"/>
        </a:p>
      </dgm:t>
    </dgm:pt>
    <dgm:pt modelId="{2B78609B-EDD4-4211-ADA0-F3A143F050EC}">
      <dgm:prSet/>
      <dgm:spPr/>
      <dgm:t>
        <a:bodyPr/>
        <a:lstStyle/>
        <a:p>
          <a:r>
            <a:rPr lang="da-DK"/>
            <a:t>Hvordan lærer og elevers forestillinger, forventninger og forholdemåder udvikler og vedligeholder elever og læreres eventuelle kønnede subjektiveringer. </a:t>
          </a:r>
          <a:endParaRPr lang="en-US"/>
        </a:p>
      </dgm:t>
    </dgm:pt>
    <dgm:pt modelId="{F56B8D72-7AE6-4247-BB0E-3870AE71E169}" type="parTrans" cxnId="{75E4BBD3-FEC0-498C-B63F-6AD73AF857B9}">
      <dgm:prSet/>
      <dgm:spPr/>
      <dgm:t>
        <a:bodyPr/>
        <a:lstStyle/>
        <a:p>
          <a:endParaRPr lang="en-US"/>
        </a:p>
      </dgm:t>
    </dgm:pt>
    <dgm:pt modelId="{8E8E0337-3DBB-4F62-95B6-1CE993A6045B}" type="sibTrans" cxnId="{75E4BBD3-FEC0-498C-B63F-6AD73AF857B9}">
      <dgm:prSet/>
      <dgm:spPr/>
      <dgm:t>
        <a:bodyPr/>
        <a:lstStyle/>
        <a:p>
          <a:endParaRPr lang="en-US"/>
        </a:p>
      </dgm:t>
    </dgm:pt>
    <dgm:pt modelId="{B378786D-F71A-4E8C-9A5E-BAAF70FD14D9}" type="pres">
      <dgm:prSet presAssocID="{37B32EA4-AEEE-4F1E-B170-70EE7A5C3E73}" presName="root" presStyleCnt="0">
        <dgm:presLayoutVars>
          <dgm:dir/>
          <dgm:resizeHandles val="exact"/>
        </dgm:presLayoutVars>
      </dgm:prSet>
      <dgm:spPr/>
    </dgm:pt>
    <dgm:pt modelId="{D5BE21C2-9AC2-40EC-99AC-A89AC0BD81EC}" type="pres">
      <dgm:prSet presAssocID="{D57F609F-9260-4AE3-8049-A953CDC17CF4}" presName="compNode" presStyleCnt="0"/>
      <dgm:spPr/>
    </dgm:pt>
    <dgm:pt modelId="{DD073DDE-31CE-47B8-BA19-8E26CDDF3D2B}" type="pres">
      <dgm:prSet presAssocID="{D57F609F-9260-4AE3-8049-A953CDC17C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lasseværelse"/>
        </a:ext>
      </dgm:extLst>
    </dgm:pt>
    <dgm:pt modelId="{91FF2B50-2A6E-489C-AEB1-8D1F70184B40}" type="pres">
      <dgm:prSet presAssocID="{D57F609F-9260-4AE3-8049-A953CDC17CF4}" presName="iconSpace" presStyleCnt="0"/>
      <dgm:spPr/>
    </dgm:pt>
    <dgm:pt modelId="{48622C46-DBD7-465C-AA2A-798967AE4CF4}" type="pres">
      <dgm:prSet presAssocID="{D57F609F-9260-4AE3-8049-A953CDC17CF4}" presName="parTx" presStyleLbl="revTx" presStyleIdx="0" presStyleCnt="4">
        <dgm:presLayoutVars>
          <dgm:chMax val="0"/>
          <dgm:chPref val="0"/>
        </dgm:presLayoutVars>
      </dgm:prSet>
      <dgm:spPr/>
    </dgm:pt>
    <dgm:pt modelId="{6C904DEF-F2DE-4516-A7FF-5853171E34FD}" type="pres">
      <dgm:prSet presAssocID="{D57F609F-9260-4AE3-8049-A953CDC17CF4}" presName="txSpace" presStyleCnt="0"/>
      <dgm:spPr/>
    </dgm:pt>
    <dgm:pt modelId="{96421838-6A7A-4C0C-89FE-411D0E95F10E}" type="pres">
      <dgm:prSet presAssocID="{D57F609F-9260-4AE3-8049-A953CDC17CF4}" presName="desTx" presStyleLbl="revTx" presStyleIdx="1" presStyleCnt="4">
        <dgm:presLayoutVars/>
      </dgm:prSet>
      <dgm:spPr/>
    </dgm:pt>
    <dgm:pt modelId="{BFB70399-02FB-4737-9EC1-048A22833E28}" type="pres">
      <dgm:prSet presAssocID="{6BFD42B9-9660-46CD-A26B-9DA8DE0C28DC}" presName="sibTrans" presStyleCnt="0"/>
      <dgm:spPr/>
    </dgm:pt>
    <dgm:pt modelId="{C29C153B-90ED-48E1-BF88-7BE1AC1962B5}" type="pres">
      <dgm:prSet presAssocID="{037F4B67-1095-48EE-B575-B33518348A34}" presName="compNode" presStyleCnt="0"/>
      <dgm:spPr/>
    </dgm:pt>
    <dgm:pt modelId="{DBFD5AC0-DDF6-4429-80C7-BFBD8716A145}" type="pres">
      <dgm:prSet presAssocID="{037F4B67-1095-48EE-B575-B33518348A3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ørgsmål"/>
        </a:ext>
      </dgm:extLst>
    </dgm:pt>
    <dgm:pt modelId="{D9DDEB03-E4F7-409F-9EF0-EF5B8E8078D7}" type="pres">
      <dgm:prSet presAssocID="{037F4B67-1095-48EE-B575-B33518348A34}" presName="iconSpace" presStyleCnt="0"/>
      <dgm:spPr/>
    </dgm:pt>
    <dgm:pt modelId="{89E5CC75-768A-4C85-8A47-8FC347F888A3}" type="pres">
      <dgm:prSet presAssocID="{037F4B67-1095-48EE-B575-B33518348A34}" presName="parTx" presStyleLbl="revTx" presStyleIdx="2" presStyleCnt="4">
        <dgm:presLayoutVars>
          <dgm:chMax val="0"/>
          <dgm:chPref val="0"/>
        </dgm:presLayoutVars>
      </dgm:prSet>
      <dgm:spPr/>
    </dgm:pt>
    <dgm:pt modelId="{F0DCD7AE-03E1-4310-86D6-999DC1CF1F18}" type="pres">
      <dgm:prSet presAssocID="{037F4B67-1095-48EE-B575-B33518348A34}" presName="txSpace" presStyleCnt="0"/>
      <dgm:spPr/>
    </dgm:pt>
    <dgm:pt modelId="{786C9C27-4239-4071-889C-9E1E122AB0B5}" type="pres">
      <dgm:prSet presAssocID="{037F4B67-1095-48EE-B575-B33518348A34}" presName="desTx" presStyleLbl="revTx" presStyleIdx="3" presStyleCnt="4">
        <dgm:presLayoutVars/>
      </dgm:prSet>
      <dgm:spPr/>
    </dgm:pt>
  </dgm:ptLst>
  <dgm:cxnLst>
    <dgm:cxn modelId="{698DC20D-9F4B-4595-B9B1-14960B481BFC}" srcId="{D57F609F-9260-4AE3-8049-A953CDC17CF4}" destId="{ED5B7DB6-7844-45F9-85F4-EDBCD7833479}" srcOrd="1" destOrd="0" parTransId="{DAE30F02-380C-44F9-AB72-364045623889}" sibTransId="{AF732958-533F-4C24-9D8A-53262DABE1C7}"/>
    <dgm:cxn modelId="{77DAD01A-081F-4022-A5D3-8607A88828A9}" type="presOf" srcId="{37B32EA4-AEEE-4F1E-B170-70EE7A5C3E73}" destId="{B378786D-F71A-4E8C-9A5E-BAAF70FD14D9}" srcOrd="0" destOrd="0" presId="urn:microsoft.com/office/officeart/2018/5/layout/CenteredIconLabelDescriptionList"/>
    <dgm:cxn modelId="{E17E0C28-BBAC-4BC6-9116-E3A75E7F703B}" srcId="{D57F609F-9260-4AE3-8049-A953CDC17CF4}" destId="{48B226F7-EF16-4466-807C-51A583FF8236}" srcOrd="0" destOrd="0" parTransId="{226B1FD6-1F3E-449F-8C6C-F9820CF7977D}" sibTransId="{D4113D2E-4003-471E-A70E-551DB10171C4}"/>
    <dgm:cxn modelId="{8FF8492E-B9A7-439B-ADA7-59C616E8A87F}" srcId="{37B32EA4-AEEE-4F1E-B170-70EE7A5C3E73}" destId="{037F4B67-1095-48EE-B575-B33518348A34}" srcOrd="1" destOrd="0" parTransId="{555B8144-D6B6-47BA-BC57-A5503DAB6334}" sibTransId="{F2B37EA9-AD38-4EAE-B56E-8ED089C6FC37}"/>
    <dgm:cxn modelId="{8C7C9939-7799-44DB-8A26-13E4415A3ED7}" srcId="{37B32EA4-AEEE-4F1E-B170-70EE7A5C3E73}" destId="{D57F609F-9260-4AE3-8049-A953CDC17CF4}" srcOrd="0" destOrd="0" parTransId="{0F1565EA-9959-49EE-9066-B8909C2218D7}" sibTransId="{6BFD42B9-9660-46CD-A26B-9DA8DE0C28DC}"/>
    <dgm:cxn modelId="{3AB90F91-097B-443C-9FE7-0412C0837A74}" type="presOf" srcId="{D57F609F-9260-4AE3-8049-A953CDC17CF4}" destId="{48622C46-DBD7-465C-AA2A-798967AE4CF4}" srcOrd="0" destOrd="0" presId="urn:microsoft.com/office/officeart/2018/5/layout/CenteredIconLabelDescriptionList"/>
    <dgm:cxn modelId="{359BE8CC-7D32-4124-A7C8-0DD99CC4E1F3}" type="presOf" srcId="{037F4B67-1095-48EE-B575-B33518348A34}" destId="{89E5CC75-768A-4C85-8A47-8FC347F888A3}" srcOrd="0" destOrd="0" presId="urn:microsoft.com/office/officeart/2018/5/layout/CenteredIconLabelDescriptionList"/>
    <dgm:cxn modelId="{75E4BBD3-FEC0-498C-B63F-6AD73AF857B9}" srcId="{037F4B67-1095-48EE-B575-B33518348A34}" destId="{2B78609B-EDD4-4211-ADA0-F3A143F050EC}" srcOrd="0" destOrd="0" parTransId="{F56B8D72-7AE6-4247-BB0E-3870AE71E169}" sibTransId="{8E8E0337-3DBB-4F62-95B6-1CE993A6045B}"/>
    <dgm:cxn modelId="{F64C99DB-E581-4753-B175-5499666CD54B}" type="presOf" srcId="{48B226F7-EF16-4466-807C-51A583FF8236}" destId="{96421838-6A7A-4C0C-89FE-411D0E95F10E}" srcOrd="0" destOrd="0" presId="urn:microsoft.com/office/officeart/2018/5/layout/CenteredIconLabelDescriptionList"/>
    <dgm:cxn modelId="{232AD8EA-B7A3-40F2-A57A-32E70C77C277}" type="presOf" srcId="{ED5B7DB6-7844-45F9-85F4-EDBCD7833479}" destId="{96421838-6A7A-4C0C-89FE-411D0E95F10E}" srcOrd="0" destOrd="1" presId="urn:microsoft.com/office/officeart/2018/5/layout/CenteredIconLabelDescriptionList"/>
    <dgm:cxn modelId="{1F9F5FFD-9F9E-4CEB-8DB2-05CFBB20A304}" type="presOf" srcId="{2B78609B-EDD4-4211-ADA0-F3A143F050EC}" destId="{786C9C27-4239-4071-889C-9E1E122AB0B5}" srcOrd="0" destOrd="0" presId="urn:microsoft.com/office/officeart/2018/5/layout/CenteredIconLabelDescriptionList"/>
    <dgm:cxn modelId="{D68B1755-337C-4DFB-BAB4-87E4CABE655B}" type="presParOf" srcId="{B378786D-F71A-4E8C-9A5E-BAAF70FD14D9}" destId="{D5BE21C2-9AC2-40EC-99AC-A89AC0BD81EC}" srcOrd="0" destOrd="0" presId="urn:microsoft.com/office/officeart/2018/5/layout/CenteredIconLabelDescriptionList"/>
    <dgm:cxn modelId="{DDAE209A-F3F2-4A74-8F84-F77F5D6640DE}" type="presParOf" srcId="{D5BE21C2-9AC2-40EC-99AC-A89AC0BD81EC}" destId="{DD073DDE-31CE-47B8-BA19-8E26CDDF3D2B}" srcOrd="0" destOrd="0" presId="urn:microsoft.com/office/officeart/2018/5/layout/CenteredIconLabelDescriptionList"/>
    <dgm:cxn modelId="{3CE49E43-E256-40C1-90EA-F17C97832C02}" type="presParOf" srcId="{D5BE21C2-9AC2-40EC-99AC-A89AC0BD81EC}" destId="{91FF2B50-2A6E-489C-AEB1-8D1F70184B40}" srcOrd="1" destOrd="0" presId="urn:microsoft.com/office/officeart/2018/5/layout/CenteredIconLabelDescriptionList"/>
    <dgm:cxn modelId="{FF88CA03-B724-4246-A1DE-546787D67AB6}" type="presParOf" srcId="{D5BE21C2-9AC2-40EC-99AC-A89AC0BD81EC}" destId="{48622C46-DBD7-465C-AA2A-798967AE4CF4}" srcOrd="2" destOrd="0" presId="urn:microsoft.com/office/officeart/2018/5/layout/CenteredIconLabelDescriptionList"/>
    <dgm:cxn modelId="{483DE477-E5AF-4243-B0E3-0D23B2C1CD30}" type="presParOf" srcId="{D5BE21C2-9AC2-40EC-99AC-A89AC0BD81EC}" destId="{6C904DEF-F2DE-4516-A7FF-5853171E34FD}" srcOrd="3" destOrd="0" presId="urn:microsoft.com/office/officeart/2018/5/layout/CenteredIconLabelDescriptionList"/>
    <dgm:cxn modelId="{8E1947D0-6506-46C5-836C-052DBBE49739}" type="presParOf" srcId="{D5BE21C2-9AC2-40EC-99AC-A89AC0BD81EC}" destId="{96421838-6A7A-4C0C-89FE-411D0E95F10E}" srcOrd="4" destOrd="0" presId="urn:microsoft.com/office/officeart/2018/5/layout/CenteredIconLabelDescriptionList"/>
    <dgm:cxn modelId="{E52794E8-9E52-4634-A575-8A846E2E303F}" type="presParOf" srcId="{B378786D-F71A-4E8C-9A5E-BAAF70FD14D9}" destId="{BFB70399-02FB-4737-9EC1-048A22833E28}" srcOrd="1" destOrd="0" presId="urn:microsoft.com/office/officeart/2018/5/layout/CenteredIconLabelDescriptionList"/>
    <dgm:cxn modelId="{63596DA2-A850-4527-B19A-AF8ADCF65FF9}" type="presParOf" srcId="{B378786D-F71A-4E8C-9A5E-BAAF70FD14D9}" destId="{C29C153B-90ED-48E1-BF88-7BE1AC1962B5}" srcOrd="2" destOrd="0" presId="urn:microsoft.com/office/officeart/2018/5/layout/CenteredIconLabelDescriptionList"/>
    <dgm:cxn modelId="{911B17A8-6734-408D-AA37-5705BC1CC141}" type="presParOf" srcId="{C29C153B-90ED-48E1-BF88-7BE1AC1962B5}" destId="{DBFD5AC0-DDF6-4429-80C7-BFBD8716A145}" srcOrd="0" destOrd="0" presId="urn:microsoft.com/office/officeart/2018/5/layout/CenteredIconLabelDescriptionList"/>
    <dgm:cxn modelId="{5E0AAB10-2105-4F6B-BAAD-B83BF255F018}" type="presParOf" srcId="{C29C153B-90ED-48E1-BF88-7BE1AC1962B5}" destId="{D9DDEB03-E4F7-409F-9EF0-EF5B8E8078D7}" srcOrd="1" destOrd="0" presId="urn:microsoft.com/office/officeart/2018/5/layout/CenteredIconLabelDescriptionList"/>
    <dgm:cxn modelId="{1ECBC69D-6A56-484D-850C-EA28C28734D4}" type="presParOf" srcId="{C29C153B-90ED-48E1-BF88-7BE1AC1962B5}" destId="{89E5CC75-768A-4C85-8A47-8FC347F888A3}" srcOrd="2" destOrd="0" presId="urn:microsoft.com/office/officeart/2018/5/layout/CenteredIconLabelDescriptionList"/>
    <dgm:cxn modelId="{7BE5E8DD-A134-450B-9C88-997DA515BFEA}" type="presParOf" srcId="{C29C153B-90ED-48E1-BF88-7BE1AC1962B5}" destId="{F0DCD7AE-03E1-4310-86D6-999DC1CF1F18}" srcOrd="3" destOrd="0" presId="urn:microsoft.com/office/officeart/2018/5/layout/CenteredIconLabelDescriptionList"/>
    <dgm:cxn modelId="{D2C8C2C2-0AA5-43D8-916C-D12B2A14A390}" type="presParOf" srcId="{C29C153B-90ED-48E1-BF88-7BE1AC1962B5}" destId="{786C9C27-4239-4071-889C-9E1E122AB0B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B6CB18-05EB-4C39-9C2F-6D2D8BDBCDB3}"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5107AAF4-1AF5-4FE1-B1AB-F9626ED2C050}">
      <dgm:prSet/>
      <dgm:spPr/>
      <dgm:t>
        <a:bodyPr/>
        <a:lstStyle/>
        <a:p>
          <a:r>
            <a:rPr lang="da-DK" dirty="0"/>
            <a:t>Piger er mindre støjende og mindre forstyrrende</a:t>
          </a:r>
          <a:endParaRPr lang="en-US" dirty="0"/>
        </a:p>
      </dgm:t>
    </dgm:pt>
    <dgm:pt modelId="{E384DF57-7662-44ED-937D-888FB688036E}" type="parTrans" cxnId="{33724978-0652-422F-9F01-3A46E7DDE241}">
      <dgm:prSet/>
      <dgm:spPr/>
      <dgm:t>
        <a:bodyPr/>
        <a:lstStyle/>
        <a:p>
          <a:endParaRPr lang="en-US"/>
        </a:p>
      </dgm:t>
    </dgm:pt>
    <dgm:pt modelId="{8DD43F2C-4DA6-4499-A5FB-D2E2F3C53F8E}" type="sibTrans" cxnId="{33724978-0652-422F-9F01-3A46E7DDE241}">
      <dgm:prSet/>
      <dgm:spPr/>
      <dgm:t>
        <a:bodyPr/>
        <a:lstStyle/>
        <a:p>
          <a:endParaRPr lang="en-US"/>
        </a:p>
      </dgm:t>
    </dgm:pt>
    <dgm:pt modelId="{ED3CB6D6-299F-4463-ADEF-5EA8932025B3}">
      <dgm:prSet/>
      <dgm:spPr/>
      <dgm:t>
        <a:bodyPr/>
        <a:lstStyle/>
        <a:p>
          <a:r>
            <a:rPr lang="da-DK" dirty="0"/>
            <a:t>Drenge er mere støjende og mere forstyrrende.</a:t>
          </a:r>
          <a:endParaRPr lang="en-US" dirty="0"/>
        </a:p>
      </dgm:t>
    </dgm:pt>
    <dgm:pt modelId="{220A1615-E3B3-4F2A-98F3-E434C0358A73}" type="parTrans" cxnId="{7B6929CF-C152-4F13-85EA-B53F0EB4212F}">
      <dgm:prSet/>
      <dgm:spPr/>
      <dgm:t>
        <a:bodyPr/>
        <a:lstStyle/>
        <a:p>
          <a:endParaRPr lang="en-US"/>
        </a:p>
      </dgm:t>
    </dgm:pt>
    <dgm:pt modelId="{9DC7ECD7-2C41-4FA9-AC4F-F6EA2F18DFF5}" type="sibTrans" cxnId="{7B6929CF-C152-4F13-85EA-B53F0EB4212F}">
      <dgm:prSet/>
      <dgm:spPr/>
      <dgm:t>
        <a:bodyPr/>
        <a:lstStyle/>
        <a:p>
          <a:endParaRPr lang="en-US"/>
        </a:p>
      </dgm:t>
    </dgm:pt>
    <dgm:pt modelId="{9C5DAC2B-2634-4094-966A-E35400087056}">
      <dgm:prSet/>
      <dgm:spPr/>
      <dgm:t>
        <a:bodyPr/>
        <a:lstStyle/>
        <a:p>
          <a:r>
            <a:rPr lang="da-DK"/>
            <a:t>Observationsstudiet kan ikke genfinde en sådan markant kønsforskel</a:t>
          </a:r>
          <a:endParaRPr lang="en-US"/>
        </a:p>
      </dgm:t>
    </dgm:pt>
    <dgm:pt modelId="{5BB95B08-363E-4746-9EA0-8CC8EE8663A8}" type="parTrans" cxnId="{6F2064DD-4B52-47F3-99A4-1C3A0259A068}">
      <dgm:prSet/>
      <dgm:spPr/>
      <dgm:t>
        <a:bodyPr/>
        <a:lstStyle/>
        <a:p>
          <a:endParaRPr lang="en-US"/>
        </a:p>
      </dgm:t>
    </dgm:pt>
    <dgm:pt modelId="{1A0BE269-74E3-4F9D-9CF1-79D517765BE3}" type="sibTrans" cxnId="{6F2064DD-4B52-47F3-99A4-1C3A0259A068}">
      <dgm:prSet/>
      <dgm:spPr/>
      <dgm:t>
        <a:bodyPr/>
        <a:lstStyle/>
        <a:p>
          <a:endParaRPr lang="en-US"/>
        </a:p>
      </dgm:t>
    </dgm:pt>
    <dgm:pt modelId="{3E846EA1-7D85-4735-AB35-2E8F6B908808}" type="pres">
      <dgm:prSet presAssocID="{F1B6CB18-05EB-4C39-9C2F-6D2D8BDBCDB3}" presName="hierChild1" presStyleCnt="0">
        <dgm:presLayoutVars>
          <dgm:chPref val="1"/>
          <dgm:dir/>
          <dgm:animOne val="branch"/>
          <dgm:animLvl val="lvl"/>
          <dgm:resizeHandles/>
        </dgm:presLayoutVars>
      </dgm:prSet>
      <dgm:spPr/>
    </dgm:pt>
    <dgm:pt modelId="{D8F51E3D-9304-4E76-85C7-D0FDBC0A5301}" type="pres">
      <dgm:prSet presAssocID="{5107AAF4-1AF5-4FE1-B1AB-F9626ED2C050}" presName="hierRoot1" presStyleCnt="0"/>
      <dgm:spPr/>
    </dgm:pt>
    <dgm:pt modelId="{E66F0428-3694-4B5B-836E-46D249C0B676}" type="pres">
      <dgm:prSet presAssocID="{5107AAF4-1AF5-4FE1-B1AB-F9626ED2C050}" presName="composite" presStyleCnt="0"/>
      <dgm:spPr/>
    </dgm:pt>
    <dgm:pt modelId="{D818D2C3-D9A2-42AB-A53E-423684C30650}" type="pres">
      <dgm:prSet presAssocID="{5107AAF4-1AF5-4FE1-B1AB-F9626ED2C050}" presName="background" presStyleLbl="node0" presStyleIdx="0" presStyleCnt="3"/>
      <dgm:spPr/>
    </dgm:pt>
    <dgm:pt modelId="{645E122D-E139-4E8A-B2D6-67FDA60E2541}" type="pres">
      <dgm:prSet presAssocID="{5107AAF4-1AF5-4FE1-B1AB-F9626ED2C050}" presName="text" presStyleLbl="fgAcc0" presStyleIdx="0" presStyleCnt="3">
        <dgm:presLayoutVars>
          <dgm:chPref val="3"/>
        </dgm:presLayoutVars>
      </dgm:prSet>
      <dgm:spPr/>
    </dgm:pt>
    <dgm:pt modelId="{A907DB79-48CB-4382-B40A-C516CD5EA7F9}" type="pres">
      <dgm:prSet presAssocID="{5107AAF4-1AF5-4FE1-B1AB-F9626ED2C050}" presName="hierChild2" presStyleCnt="0"/>
      <dgm:spPr/>
    </dgm:pt>
    <dgm:pt modelId="{5B4E488B-ECB3-4E83-9854-C809A2162768}" type="pres">
      <dgm:prSet presAssocID="{ED3CB6D6-299F-4463-ADEF-5EA8932025B3}" presName="hierRoot1" presStyleCnt="0"/>
      <dgm:spPr/>
    </dgm:pt>
    <dgm:pt modelId="{6488FA4A-F73D-49FF-8615-EBC7814F2FA3}" type="pres">
      <dgm:prSet presAssocID="{ED3CB6D6-299F-4463-ADEF-5EA8932025B3}" presName="composite" presStyleCnt="0"/>
      <dgm:spPr/>
    </dgm:pt>
    <dgm:pt modelId="{10EAE79A-F507-4F7F-9047-517057D89A61}" type="pres">
      <dgm:prSet presAssocID="{ED3CB6D6-299F-4463-ADEF-5EA8932025B3}" presName="background" presStyleLbl="node0" presStyleIdx="1" presStyleCnt="3"/>
      <dgm:spPr/>
    </dgm:pt>
    <dgm:pt modelId="{3B83890B-2C27-4428-A52A-366D84D9ED6C}" type="pres">
      <dgm:prSet presAssocID="{ED3CB6D6-299F-4463-ADEF-5EA8932025B3}" presName="text" presStyleLbl="fgAcc0" presStyleIdx="1" presStyleCnt="3">
        <dgm:presLayoutVars>
          <dgm:chPref val="3"/>
        </dgm:presLayoutVars>
      </dgm:prSet>
      <dgm:spPr/>
    </dgm:pt>
    <dgm:pt modelId="{E29BBADE-BAEF-4C39-8771-66F4749B827B}" type="pres">
      <dgm:prSet presAssocID="{ED3CB6D6-299F-4463-ADEF-5EA8932025B3}" presName="hierChild2" presStyleCnt="0"/>
      <dgm:spPr/>
    </dgm:pt>
    <dgm:pt modelId="{76D663AE-30FC-42DF-9EC6-4255815C94FD}" type="pres">
      <dgm:prSet presAssocID="{9C5DAC2B-2634-4094-966A-E35400087056}" presName="hierRoot1" presStyleCnt="0"/>
      <dgm:spPr/>
    </dgm:pt>
    <dgm:pt modelId="{D9B8DEA3-C10F-4BEE-9F33-55239DE44A9E}" type="pres">
      <dgm:prSet presAssocID="{9C5DAC2B-2634-4094-966A-E35400087056}" presName="composite" presStyleCnt="0"/>
      <dgm:spPr/>
    </dgm:pt>
    <dgm:pt modelId="{CA785B4E-A237-4EC7-8C1B-9ABA50FA605D}" type="pres">
      <dgm:prSet presAssocID="{9C5DAC2B-2634-4094-966A-E35400087056}" presName="background" presStyleLbl="node0" presStyleIdx="2" presStyleCnt="3"/>
      <dgm:spPr/>
    </dgm:pt>
    <dgm:pt modelId="{64249E27-FF55-4D8E-978D-D21CC3272B35}" type="pres">
      <dgm:prSet presAssocID="{9C5DAC2B-2634-4094-966A-E35400087056}" presName="text" presStyleLbl="fgAcc0" presStyleIdx="2" presStyleCnt="3">
        <dgm:presLayoutVars>
          <dgm:chPref val="3"/>
        </dgm:presLayoutVars>
      </dgm:prSet>
      <dgm:spPr/>
    </dgm:pt>
    <dgm:pt modelId="{0F059A3A-6B3B-4B0A-9FD0-A9F4F4CAD037}" type="pres">
      <dgm:prSet presAssocID="{9C5DAC2B-2634-4094-966A-E35400087056}" presName="hierChild2" presStyleCnt="0"/>
      <dgm:spPr/>
    </dgm:pt>
  </dgm:ptLst>
  <dgm:cxnLst>
    <dgm:cxn modelId="{33724978-0652-422F-9F01-3A46E7DDE241}" srcId="{F1B6CB18-05EB-4C39-9C2F-6D2D8BDBCDB3}" destId="{5107AAF4-1AF5-4FE1-B1AB-F9626ED2C050}" srcOrd="0" destOrd="0" parTransId="{E384DF57-7662-44ED-937D-888FB688036E}" sibTransId="{8DD43F2C-4DA6-4499-A5FB-D2E2F3C53F8E}"/>
    <dgm:cxn modelId="{B374F87C-2F1C-45D8-93E2-09B397AD8851}" type="presOf" srcId="{9C5DAC2B-2634-4094-966A-E35400087056}" destId="{64249E27-FF55-4D8E-978D-D21CC3272B35}" srcOrd="0" destOrd="0" presId="urn:microsoft.com/office/officeart/2005/8/layout/hierarchy1"/>
    <dgm:cxn modelId="{31E3227D-42DF-4865-8EA9-3B389291B910}" type="presOf" srcId="{5107AAF4-1AF5-4FE1-B1AB-F9626ED2C050}" destId="{645E122D-E139-4E8A-B2D6-67FDA60E2541}" srcOrd="0" destOrd="0" presId="urn:microsoft.com/office/officeart/2005/8/layout/hierarchy1"/>
    <dgm:cxn modelId="{82A4A57E-7186-4735-ACF0-3A1FABE14EB7}" type="presOf" srcId="{ED3CB6D6-299F-4463-ADEF-5EA8932025B3}" destId="{3B83890B-2C27-4428-A52A-366D84D9ED6C}" srcOrd="0" destOrd="0" presId="urn:microsoft.com/office/officeart/2005/8/layout/hierarchy1"/>
    <dgm:cxn modelId="{7B6929CF-C152-4F13-85EA-B53F0EB4212F}" srcId="{F1B6CB18-05EB-4C39-9C2F-6D2D8BDBCDB3}" destId="{ED3CB6D6-299F-4463-ADEF-5EA8932025B3}" srcOrd="1" destOrd="0" parTransId="{220A1615-E3B3-4F2A-98F3-E434C0358A73}" sibTransId="{9DC7ECD7-2C41-4FA9-AC4F-F6EA2F18DFF5}"/>
    <dgm:cxn modelId="{6F2064DD-4B52-47F3-99A4-1C3A0259A068}" srcId="{F1B6CB18-05EB-4C39-9C2F-6D2D8BDBCDB3}" destId="{9C5DAC2B-2634-4094-966A-E35400087056}" srcOrd="2" destOrd="0" parTransId="{5BB95B08-363E-4746-9EA0-8CC8EE8663A8}" sibTransId="{1A0BE269-74E3-4F9D-9CF1-79D517765BE3}"/>
    <dgm:cxn modelId="{65260BE8-FF8E-4370-946A-1DD0CF83E168}" type="presOf" srcId="{F1B6CB18-05EB-4C39-9C2F-6D2D8BDBCDB3}" destId="{3E846EA1-7D85-4735-AB35-2E8F6B908808}" srcOrd="0" destOrd="0" presId="urn:microsoft.com/office/officeart/2005/8/layout/hierarchy1"/>
    <dgm:cxn modelId="{EB2C6F6E-7AF8-47CB-BF09-BFC19C0F99BD}" type="presParOf" srcId="{3E846EA1-7D85-4735-AB35-2E8F6B908808}" destId="{D8F51E3D-9304-4E76-85C7-D0FDBC0A5301}" srcOrd="0" destOrd="0" presId="urn:microsoft.com/office/officeart/2005/8/layout/hierarchy1"/>
    <dgm:cxn modelId="{9B4AAFB1-1613-4B9B-9650-C2DA34E2C8F1}" type="presParOf" srcId="{D8F51E3D-9304-4E76-85C7-D0FDBC0A5301}" destId="{E66F0428-3694-4B5B-836E-46D249C0B676}" srcOrd="0" destOrd="0" presId="urn:microsoft.com/office/officeart/2005/8/layout/hierarchy1"/>
    <dgm:cxn modelId="{42401711-559C-4F3D-BB8A-5F565984F8B6}" type="presParOf" srcId="{E66F0428-3694-4B5B-836E-46D249C0B676}" destId="{D818D2C3-D9A2-42AB-A53E-423684C30650}" srcOrd="0" destOrd="0" presId="urn:microsoft.com/office/officeart/2005/8/layout/hierarchy1"/>
    <dgm:cxn modelId="{F1855A50-49F2-4FDF-A02F-299B59ED8408}" type="presParOf" srcId="{E66F0428-3694-4B5B-836E-46D249C0B676}" destId="{645E122D-E139-4E8A-B2D6-67FDA60E2541}" srcOrd="1" destOrd="0" presId="urn:microsoft.com/office/officeart/2005/8/layout/hierarchy1"/>
    <dgm:cxn modelId="{D701A573-EEDE-49C0-A945-76B376EB32F5}" type="presParOf" srcId="{D8F51E3D-9304-4E76-85C7-D0FDBC0A5301}" destId="{A907DB79-48CB-4382-B40A-C516CD5EA7F9}" srcOrd="1" destOrd="0" presId="urn:microsoft.com/office/officeart/2005/8/layout/hierarchy1"/>
    <dgm:cxn modelId="{453F3AC6-567A-42BB-B037-A62CB0DA1E50}" type="presParOf" srcId="{3E846EA1-7D85-4735-AB35-2E8F6B908808}" destId="{5B4E488B-ECB3-4E83-9854-C809A2162768}" srcOrd="1" destOrd="0" presId="urn:microsoft.com/office/officeart/2005/8/layout/hierarchy1"/>
    <dgm:cxn modelId="{7661D06B-DB63-4C53-8422-6C3C5996D808}" type="presParOf" srcId="{5B4E488B-ECB3-4E83-9854-C809A2162768}" destId="{6488FA4A-F73D-49FF-8615-EBC7814F2FA3}" srcOrd="0" destOrd="0" presId="urn:microsoft.com/office/officeart/2005/8/layout/hierarchy1"/>
    <dgm:cxn modelId="{DD10351B-1295-4EFB-ADBC-36D8EA08D704}" type="presParOf" srcId="{6488FA4A-F73D-49FF-8615-EBC7814F2FA3}" destId="{10EAE79A-F507-4F7F-9047-517057D89A61}" srcOrd="0" destOrd="0" presId="urn:microsoft.com/office/officeart/2005/8/layout/hierarchy1"/>
    <dgm:cxn modelId="{12EC34B8-552C-403C-8D7A-F56B0B369FEA}" type="presParOf" srcId="{6488FA4A-F73D-49FF-8615-EBC7814F2FA3}" destId="{3B83890B-2C27-4428-A52A-366D84D9ED6C}" srcOrd="1" destOrd="0" presId="urn:microsoft.com/office/officeart/2005/8/layout/hierarchy1"/>
    <dgm:cxn modelId="{16675C63-CADF-49A6-B503-87B9E9210949}" type="presParOf" srcId="{5B4E488B-ECB3-4E83-9854-C809A2162768}" destId="{E29BBADE-BAEF-4C39-8771-66F4749B827B}" srcOrd="1" destOrd="0" presId="urn:microsoft.com/office/officeart/2005/8/layout/hierarchy1"/>
    <dgm:cxn modelId="{C4F169C1-ABFE-4DFE-A4BB-93A326978D45}" type="presParOf" srcId="{3E846EA1-7D85-4735-AB35-2E8F6B908808}" destId="{76D663AE-30FC-42DF-9EC6-4255815C94FD}" srcOrd="2" destOrd="0" presId="urn:microsoft.com/office/officeart/2005/8/layout/hierarchy1"/>
    <dgm:cxn modelId="{513F9338-ECAA-4015-9C7B-43CB253A2E4D}" type="presParOf" srcId="{76D663AE-30FC-42DF-9EC6-4255815C94FD}" destId="{D9B8DEA3-C10F-4BEE-9F33-55239DE44A9E}" srcOrd="0" destOrd="0" presId="urn:microsoft.com/office/officeart/2005/8/layout/hierarchy1"/>
    <dgm:cxn modelId="{BFDFF8E5-3146-4585-9231-1D4A79AE36E6}" type="presParOf" srcId="{D9B8DEA3-C10F-4BEE-9F33-55239DE44A9E}" destId="{CA785B4E-A237-4EC7-8C1B-9ABA50FA605D}" srcOrd="0" destOrd="0" presId="urn:microsoft.com/office/officeart/2005/8/layout/hierarchy1"/>
    <dgm:cxn modelId="{0063C3A0-2C40-484B-8D6E-DD6ECEDE0C58}" type="presParOf" srcId="{D9B8DEA3-C10F-4BEE-9F33-55239DE44A9E}" destId="{64249E27-FF55-4D8E-978D-D21CC3272B35}" srcOrd="1" destOrd="0" presId="urn:microsoft.com/office/officeart/2005/8/layout/hierarchy1"/>
    <dgm:cxn modelId="{C67BE115-15E5-4233-9A51-B5C673F0B18F}" type="presParOf" srcId="{76D663AE-30FC-42DF-9EC6-4255815C94FD}" destId="{0F059A3A-6B3B-4B0A-9FD0-A9F4F4CAD03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531C69-CD9D-4DA3-B8D8-56D0D3146A2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C26D3D3-A242-4C4B-9913-C22A5DB41EAA}">
      <dgm:prSet/>
      <dgm:spPr/>
      <dgm:t>
        <a:bodyPr/>
        <a:lstStyle/>
        <a:p>
          <a:r>
            <a:rPr lang="da-DK"/>
            <a:t>De ”slår de mere ned” på drengeelever end pigeelever</a:t>
          </a:r>
          <a:endParaRPr lang="en-US"/>
        </a:p>
      </dgm:t>
    </dgm:pt>
    <dgm:pt modelId="{3F8555DF-05CB-42D2-85D5-DD93971C3B26}" type="parTrans" cxnId="{27E5FB97-56AF-4060-9264-99B739A78D90}">
      <dgm:prSet/>
      <dgm:spPr/>
      <dgm:t>
        <a:bodyPr/>
        <a:lstStyle/>
        <a:p>
          <a:endParaRPr lang="en-US"/>
        </a:p>
      </dgm:t>
    </dgm:pt>
    <dgm:pt modelId="{2898ADC7-FF25-4766-AC6D-897509913436}" type="sibTrans" cxnId="{27E5FB97-56AF-4060-9264-99B739A78D90}">
      <dgm:prSet/>
      <dgm:spPr/>
      <dgm:t>
        <a:bodyPr/>
        <a:lstStyle/>
        <a:p>
          <a:endParaRPr lang="en-US"/>
        </a:p>
      </dgm:t>
    </dgm:pt>
    <dgm:pt modelId="{11760432-F683-4009-ADC8-AAB6431BA72C}">
      <dgm:prSet/>
      <dgm:spPr/>
      <dgm:t>
        <a:bodyPr/>
        <a:lstStyle/>
        <a:p>
          <a:r>
            <a:rPr lang="da-DK" dirty="0"/>
            <a:t>Piger der småsnakker eller forstyrrer andre, opfattes ikke som forstyrrende</a:t>
          </a:r>
          <a:endParaRPr lang="en-US" dirty="0"/>
        </a:p>
      </dgm:t>
    </dgm:pt>
    <dgm:pt modelId="{6517062B-C93A-496C-892C-B5237CCF8B43}" type="parTrans" cxnId="{555A3402-BC8E-496F-9AE2-4F584364DBDA}">
      <dgm:prSet/>
      <dgm:spPr/>
      <dgm:t>
        <a:bodyPr/>
        <a:lstStyle/>
        <a:p>
          <a:endParaRPr lang="en-US"/>
        </a:p>
      </dgm:t>
    </dgm:pt>
    <dgm:pt modelId="{1E250F3B-43A3-4E03-81FD-BCA8C08352DD}" type="sibTrans" cxnId="{555A3402-BC8E-496F-9AE2-4F584364DBDA}">
      <dgm:prSet/>
      <dgm:spPr/>
      <dgm:t>
        <a:bodyPr/>
        <a:lstStyle/>
        <a:p>
          <a:endParaRPr lang="en-US"/>
        </a:p>
      </dgm:t>
    </dgm:pt>
    <dgm:pt modelId="{BF115104-BAFC-44DF-8F66-40934411EF37}">
      <dgm:prSet/>
      <dgm:spPr/>
      <dgm:t>
        <a:bodyPr/>
        <a:lstStyle/>
        <a:p>
          <a:r>
            <a:rPr lang="da-DK" dirty="0"/>
            <a:t>Adfærden fortolkes som udtryk for, at pigerne er socialt kompetente </a:t>
          </a:r>
          <a:endParaRPr lang="en-US" dirty="0"/>
        </a:p>
      </dgm:t>
    </dgm:pt>
    <dgm:pt modelId="{92593A67-7942-4514-9737-2B7CB806342D}" type="parTrans" cxnId="{30B0E5CC-50C4-46F4-8A9B-EA2F2E8DC7CD}">
      <dgm:prSet/>
      <dgm:spPr/>
      <dgm:t>
        <a:bodyPr/>
        <a:lstStyle/>
        <a:p>
          <a:endParaRPr lang="en-US"/>
        </a:p>
      </dgm:t>
    </dgm:pt>
    <dgm:pt modelId="{48601863-0112-45C5-8B3A-96C3A9C2D3FE}" type="sibTrans" cxnId="{30B0E5CC-50C4-46F4-8A9B-EA2F2E8DC7CD}">
      <dgm:prSet/>
      <dgm:spPr/>
      <dgm:t>
        <a:bodyPr/>
        <a:lstStyle/>
        <a:p>
          <a:endParaRPr lang="en-US"/>
        </a:p>
      </dgm:t>
    </dgm:pt>
    <dgm:pt modelId="{0E686E73-D3C3-46C2-9648-893BE3EB608B}">
      <dgm:prSet/>
      <dgm:spPr/>
      <dgm:t>
        <a:bodyPr/>
        <a:lstStyle/>
        <a:p>
          <a:r>
            <a:rPr lang="da-DK"/>
            <a:t>Drenge der kontakter til andre, opfattes som larmende og forstyrrende</a:t>
          </a:r>
          <a:endParaRPr lang="en-US"/>
        </a:p>
      </dgm:t>
    </dgm:pt>
    <dgm:pt modelId="{98067360-F240-4811-B03D-B20F3E9F2F74}" type="parTrans" cxnId="{D5CE499D-0580-44F7-8B63-C28725AEABE8}">
      <dgm:prSet/>
      <dgm:spPr/>
      <dgm:t>
        <a:bodyPr/>
        <a:lstStyle/>
        <a:p>
          <a:endParaRPr lang="en-US"/>
        </a:p>
      </dgm:t>
    </dgm:pt>
    <dgm:pt modelId="{F4ECF1E7-5D5B-430E-9B64-436E66E33C9F}" type="sibTrans" cxnId="{D5CE499D-0580-44F7-8B63-C28725AEABE8}">
      <dgm:prSet/>
      <dgm:spPr/>
      <dgm:t>
        <a:bodyPr/>
        <a:lstStyle/>
        <a:p>
          <a:endParaRPr lang="en-US"/>
        </a:p>
      </dgm:t>
    </dgm:pt>
    <dgm:pt modelId="{3683A087-37D5-44B3-B2C9-339F15397D66}">
      <dgm:prSet/>
      <dgm:spPr/>
      <dgm:t>
        <a:bodyPr/>
        <a:lstStyle/>
        <a:p>
          <a:r>
            <a:rPr lang="da-DK"/>
            <a:t>Drenge opfattes som mindre socialt kompetente</a:t>
          </a:r>
          <a:endParaRPr lang="en-US"/>
        </a:p>
      </dgm:t>
    </dgm:pt>
    <dgm:pt modelId="{6BE4F22D-FBC6-4AD7-B276-713F832C8532}" type="parTrans" cxnId="{42BE8F8B-B4CB-4ABC-9834-9A069BB3D2A7}">
      <dgm:prSet/>
      <dgm:spPr/>
      <dgm:t>
        <a:bodyPr/>
        <a:lstStyle/>
        <a:p>
          <a:endParaRPr lang="en-US"/>
        </a:p>
      </dgm:t>
    </dgm:pt>
    <dgm:pt modelId="{A82C17B6-70F7-4EE1-A9E5-0AF8006F1BCB}" type="sibTrans" cxnId="{42BE8F8B-B4CB-4ABC-9834-9A069BB3D2A7}">
      <dgm:prSet/>
      <dgm:spPr/>
      <dgm:t>
        <a:bodyPr/>
        <a:lstStyle/>
        <a:p>
          <a:endParaRPr lang="en-US"/>
        </a:p>
      </dgm:t>
    </dgm:pt>
    <dgm:pt modelId="{ABDA4BB4-6127-44A7-9168-A03049890B7E}" type="pres">
      <dgm:prSet presAssocID="{2C531C69-CD9D-4DA3-B8D8-56D0D3146A2E}" presName="vert0" presStyleCnt="0">
        <dgm:presLayoutVars>
          <dgm:dir/>
          <dgm:animOne val="branch"/>
          <dgm:animLvl val="lvl"/>
        </dgm:presLayoutVars>
      </dgm:prSet>
      <dgm:spPr/>
    </dgm:pt>
    <dgm:pt modelId="{913D1AE0-E03E-4CAC-9A43-60F99F8D06F6}" type="pres">
      <dgm:prSet presAssocID="{2C26D3D3-A242-4C4B-9913-C22A5DB41EAA}" presName="thickLine" presStyleLbl="alignNode1" presStyleIdx="0" presStyleCnt="5"/>
      <dgm:spPr/>
    </dgm:pt>
    <dgm:pt modelId="{D122A46E-48ED-42F3-AE26-D52C241443F0}" type="pres">
      <dgm:prSet presAssocID="{2C26D3D3-A242-4C4B-9913-C22A5DB41EAA}" presName="horz1" presStyleCnt="0"/>
      <dgm:spPr/>
    </dgm:pt>
    <dgm:pt modelId="{F0376757-3085-4634-BF83-74238D68C2CF}" type="pres">
      <dgm:prSet presAssocID="{2C26D3D3-A242-4C4B-9913-C22A5DB41EAA}" presName="tx1" presStyleLbl="revTx" presStyleIdx="0" presStyleCnt="5"/>
      <dgm:spPr/>
    </dgm:pt>
    <dgm:pt modelId="{7BC2281A-4356-4208-9B89-0BA30F8E22FA}" type="pres">
      <dgm:prSet presAssocID="{2C26D3D3-A242-4C4B-9913-C22A5DB41EAA}" presName="vert1" presStyleCnt="0"/>
      <dgm:spPr/>
    </dgm:pt>
    <dgm:pt modelId="{DAB06B48-2222-427B-BA26-1E6583BE6424}" type="pres">
      <dgm:prSet presAssocID="{11760432-F683-4009-ADC8-AAB6431BA72C}" presName="thickLine" presStyleLbl="alignNode1" presStyleIdx="1" presStyleCnt="5"/>
      <dgm:spPr/>
    </dgm:pt>
    <dgm:pt modelId="{0B39A89B-E3E2-4174-B571-C287E7218426}" type="pres">
      <dgm:prSet presAssocID="{11760432-F683-4009-ADC8-AAB6431BA72C}" presName="horz1" presStyleCnt="0"/>
      <dgm:spPr/>
    </dgm:pt>
    <dgm:pt modelId="{2981AE60-FC93-4A59-A751-2A5973D9FD69}" type="pres">
      <dgm:prSet presAssocID="{11760432-F683-4009-ADC8-AAB6431BA72C}" presName="tx1" presStyleLbl="revTx" presStyleIdx="1" presStyleCnt="5"/>
      <dgm:spPr/>
    </dgm:pt>
    <dgm:pt modelId="{64C1803B-6DFC-48B0-9D89-233CD9B11C53}" type="pres">
      <dgm:prSet presAssocID="{11760432-F683-4009-ADC8-AAB6431BA72C}" presName="vert1" presStyleCnt="0"/>
      <dgm:spPr/>
    </dgm:pt>
    <dgm:pt modelId="{00154606-A2B6-418C-ADB8-301B16A4618E}" type="pres">
      <dgm:prSet presAssocID="{BF115104-BAFC-44DF-8F66-40934411EF37}" presName="thickLine" presStyleLbl="alignNode1" presStyleIdx="2" presStyleCnt="5"/>
      <dgm:spPr/>
    </dgm:pt>
    <dgm:pt modelId="{36428F37-41EC-411D-B309-188D19A2D0CC}" type="pres">
      <dgm:prSet presAssocID="{BF115104-BAFC-44DF-8F66-40934411EF37}" presName="horz1" presStyleCnt="0"/>
      <dgm:spPr/>
    </dgm:pt>
    <dgm:pt modelId="{8846D36E-7E00-4833-94E2-19BAE6627E5A}" type="pres">
      <dgm:prSet presAssocID="{BF115104-BAFC-44DF-8F66-40934411EF37}" presName="tx1" presStyleLbl="revTx" presStyleIdx="2" presStyleCnt="5"/>
      <dgm:spPr/>
    </dgm:pt>
    <dgm:pt modelId="{BCFE877D-462C-4F9D-BFF7-81D2BCFE380C}" type="pres">
      <dgm:prSet presAssocID="{BF115104-BAFC-44DF-8F66-40934411EF37}" presName="vert1" presStyleCnt="0"/>
      <dgm:spPr/>
    </dgm:pt>
    <dgm:pt modelId="{10E7C5C1-8AF1-45C2-B248-29704E3E1223}" type="pres">
      <dgm:prSet presAssocID="{0E686E73-D3C3-46C2-9648-893BE3EB608B}" presName="thickLine" presStyleLbl="alignNode1" presStyleIdx="3" presStyleCnt="5"/>
      <dgm:spPr/>
    </dgm:pt>
    <dgm:pt modelId="{49409619-C835-44DA-AB42-C09F55697FF0}" type="pres">
      <dgm:prSet presAssocID="{0E686E73-D3C3-46C2-9648-893BE3EB608B}" presName="horz1" presStyleCnt="0"/>
      <dgm:spPr/>
    </dgm:pt>
    <dgm:pt modelId="{90199819-FE46-4AA7-8AF2-E3250456B776}" type="pres">
      <dgm:prSet presAssocID="{0E686E73-D3C3-46C2-9648-893BE3EB608B}" presName="tx1" presStyleLbl="revTx" presStyleIdx="3" presStyleCnt="5"/>
      <dgm:spPr/>
    </dgm:pt>
    <dgm:pt modelId="{B255A672-EF24-4BDB-BEAC-0F9431180B17}" type="pres">
      <dgm:prSet presAssocID="{0E686E73-D3C3-46C2-9648-893BE3EB608B}" presName="vert1" presStyleCnt="0"/>
      <dgm:spPr/>
    </dgm:pt>
    <dgm:pt modelId="{7378E869-0A2A-4E5A-8F63-F7F308D03C17}" type="pres">
      <dgm:prSet presAssocID="{3683A087-37D5-44B3-B2C9-339F15397D66}" presName="thickLine" presStyleLbl="alignNode1" presStyleIdx="4" presStyleCnt="5"/>
      <dgm:spPr/>
    </dgm:pt>
    <dgm:pt modelId="{B074DA5C-04C0-4737-AD13-D25220070222}" type="pres">
      <dgm:prSet presAssocID="{3683A087-37D5-44B3-B2C9-339F15397D66}" presName="horz1" presStyleCnt="0"/>
      <dgm:spPr/>
    </dgm:pt>
    <dgm:pt modelId="{1CDA1594-F214-4E68-8B79-0A53E442CEFC}" type="pres">
      <dgm:prSet presAssocID="{3683A087-37D5-44B3-B2C9-339F15397D66}" presName="tx1" presStyleLbl="revTx" presStyleIdx="4" presStyleCnt="5"/>
      <dgm:spPr/>
    </dgm:pt>
    <dgm:pt modelId="{C009F4B0-FE27-4E11-8F74-05868BC6207A}" type="pres">
      <dgm:prSet presAssocID="{3683A087-37D5-44B3-B2C9-339F15397D66}" presName="vert1" presStyleCnt="0"/>
      <dgm:spPr/>
    </dgm:pt>
  </dgm:ptLst>
  <dgm:cxnLst>
    <dgm:cxn modelId="{555A3402-BC8E-496F-9AE2-4F584364DBDA}" srcId="{2C531C69-CD9D-4DA3-B8D8-56D0D3146A2E}" destId="{11760432-F683-4009-ADC8-AAB6431BA72C}" srcOrd="1" destOrd="0" parTransId="{6517062B-C93A-496C-892C-B5237CCF8B43}" sibTransId="{1E250F3B-43A3-4E03-81FD-BCA8C08352DD}"/>
    <dgm:cxn modelId="{BDB21A47-7575-4222-AC37-1CD49648BC74}" type="presOf" srcId="{2C531C69-CD9D-4DA3-B8D8-56D0D3146A2E}" destId="{ABDA4BB4-6127-44A7-9168-A03049890B7E}" srcOrd="0" destOrd="0" presId="urn:microsoft.com/office/officeart/2008/layout/LinedList"/>
    <dgm:cxn modelId="{4EA73180-7FFC-4A00-B985-87D65E303394}" type="presOf" srcId="{3683A087-37D5-44B3-B2C9-339F15397D66}" destId="{1CDA1594-F214-4E68-8B79-0A53E442CEFC}" srcOrd="0" destOrd="0" presId="urn:microsoft.com/office/officeart/2008/layout/LinedList"/>
    <dgm:cxn modelId="{42BE8F8B-B4CB-4ABC-9834-9A069BB3D2A7}" srcId="{2C531C69-CD9D-4DA3-B8D8-56D0D3146A2E}" destId="{3683A087-37D5-44B3-B2C9-339F15397D66}" srcOrd="4" destOrd="0" parTransId="{6BE4F22D-FBC6-4AD7-B276-713F832C8532}" sibTransId="{A82C17B6-70F7-4EE1-A9E5-0AF8006F1BCB}"/>
    <dgm:cxn modelId="{27E5FB97-56AF-4060-9264-99B739A78D90}" srcId="{2C531C69-CD9D-4DA3-B8D8-56D0D3146A2E}" destId="{2C26D3D3-A242-4C4B-9913-C22A5DB41EAA}" srcOrd="0" destOrd="0" parTransId="{3F8555DF-05CB-42D2-85D5-DD93971C3B26}" sibTransId="{2898ADC7-FF25-4766-AC6D-897509913436}"/>
    <dgm:cxn modelId="{D5CE499D-0580-44F7-8B63-C28725AEABE8}" srcId="{2C531C69-CD9D-4DA3-B8D8-56D0D3146A2E}" destId="{0E686E73-D3C3-46C2-9648-893BE3EB608B}" srcOrd="3" destOrd="0" parTransId="{98067360-F240-4811-B03D-B20F3E9F2F74}" sibTransId="{F4ECF1E7-5D5B-430E-9B64-436E66E33C9F}"/>
    <dgm:cxn modelId="{E1085DB1-4EAD-4E82-8E9C-3C525CB25DD6}" type="presOf" srcId="{0E686E73-D3C3-46C2-9648-893BE3EB608B}" destId="{90199819-FE46-4AA7-8AF2-E3250456B776}" srcOrd="0" destOrd="0" presId="urn:microsoft.com/office/officeart/2008/layout/LinedList"/>
    <dgm:cxn modelId="{7F4D14B8-0968-4024-8DDE-D4239ADB0F59}" type="presOf" srcId="{11760432-F683-4009-ADC8-AAB6431BA72C}" destId="{2981AE60-FC93-4A59-A751-2A5973D9FD69}" srcOrd="0" destOrd="0" presId="urn:microsoft.com/office/officeart/2008/layout/LinedList"/>
    <dgm:cxn modelId="{30B0E5CC-50C4-46F4-8A9B-EA2F2E8DC7CD}" srcId="{2C531C69-CD9D-4DA3-B8D8-56D0D3146A2E}" destId="{BF115104-BAFC-44DF-8F66-40934411EF37}" srcOrd="2" destOrd="0" parTransId="{92593A67-7942-4514-9737-2B7CB806342D}" sibTransId="{48601863-0112-45C5-8B3A-96C3A9C2D3FE}"/>
    <dgm:cxn modelId="{C8512AD2-1F24-4614-8D42-CAB496161645}" type="presOf" srcId="{BF115104-BAFC-44DF-8F66-40934411EF37}" destId="{8846D36E-7E00-4833-94E2-19BAE6627E5A}" srcOrd="0" destOrd="0" presId="urn:microsoft.com/office/officeart/2008/layout/LinedList"/>
    <dgm:cxn modelId="{1E86CFE6-B2AE-4C26-A0C9-7FEC57BBC0B7}" type="presOf" srcId="{2C26D3D3-A242-4C4B-9913-C22A5DB41EAA}" destId="{F0376757-3085-4634-BF83-74238D68C2CF}" srcOrd="0" destOrd="0" presId="urn:microsoft.com/office/officeart/2008/layout/LinedList"/>
    <dgm:cxn modelId="{2C3AA88B-7B71-4BBB-9CCF-34D434702933}" type="presParOf" srcId="{ABDA4BB4-6127-44A7-9168-A03049890B7E}" destId="{913D1AE0-E03E-4CAC-9A43-60F99F8D06F6}" srcOrd="0" destOrd="0" presId="urn:microsoft.com/office/officeart/2008/layout/LinedList"/>
    <dgm:cxn modelId="{12D3E238-AF12-4D23-B292-F43A784EB55F}" type="presParOf" srcId="{ABDA4BB4-6127-44A7-9168-A03049890B7E}" destId="{D122A46E-48ED-42F3-AE26-D52C241443F0}" srcOrd="1" destOrd="0" presId="urn:microsoft.com/office/officeart/2008/layout/LinedList"/>
    <dgm:cxn modelId="{03025731-B2F9-4F6B-9752-621E41E7D239}" type="presParOf" srcId="{D122A46E-48ED-42F3-AE26-D52C241443F0}" destId="{F0376757-3085-4634-BF83-74238D68C2CF}" srcOrd="0" destOrd="0" presId="urn:microsoft.com/office/officeart/2008/layout/LinedList"/>
    <dgm:cxn modelId="{B0E5BA7D-5854-4CDF-814E-FF7D32469931}" type="presParOf" srcId="{D122A46E-48ED-42F3-AE26-D52C241443F0}" destId="{7BC2281A-4356-4208-9B89-0BA30F8E22FA}" srcOrd="1" destOrd="0" presId="urn:microsoft.com/office/officeart/2008/layout/LinedList"/>
    <dgm:cxn modelId="{01D897E0-0A06-4342-8906-F9A00FD721B0}" type="presParOf" srcId="{ABDA4BB4-6127-44A7-9168-A03049890B7E}" destId="{DAB06B48-2222-427B-BA26-1E6583BE6424}" srcOrd="2" destOrd="0" presId="urn:microsoft.com/office/officeart/2008/layout/LinedList"/>
    <dgm:cxn modelId="{AAD740A0-7A15-46C4-BB24-976C8F75328A}" type="presParOf" srcId="{ABDA4BB4-6127-44A7-9168-A03049890B7E}" destId="{0B39A89B-E3E2-4174-B571-C287E7218426}" srcOrd="3" destOrd="0" presId="urn:microsoft.com/office/officeart/2008/layout/LinedList"/>
    <dgm:cxn modelId="{93BF5D4F-4677-4B42-8022-0EC63E4F32DA}" type="presParOf" srcId="{0B39A89B-E3E2-4174-B571-C287E7218426}" destId="{2981AE60-FC93-4A59-A751-2A5973D9FD69}" srcOrd="0" destOrd="0" presId="urn:microsoft.com/office/officeart/2008/layout/LinedList"/>
    <dgm:cxn modelId="{AB46FBC7-5DC2-4C49-9AE0-693E29094D1F}" type="presParOf" srcId="{0B39A89B-E3E2-4174-B571-C287E7218426}" destId="{64C1803B-6DFC-48B0-9D89-233CD9B11C53}" srcOrd="1" destOrd="0" presId="urn:microsoft.com/office/officeart/2008/layout/LinedList"/>
    <dgm:cxn modelId="{CE95DAE8-6004-4645-9D07-DCD398F592A8}" type="presParOf" srcId="{ABDA4BB4-6127-44A7-9168-A03049890B7E}" destId="{00154606-A2B6-418C-ADB8-301B16A4618E}" srcOrd="4" destOrd="0" presId="urn:microsoft.com/office/officeart/2008/layout/LinedList"/>
    <dgm:cxn modelId="{26F33B68-E1DB-46FE-A417-9628803E3035}" type="presParOf" srcId="{ABDA4BB4-6127-44A7-9168-A03049890B7E}" destId="{36428F37-41EC-411D-B309-188D19A2D0CC}" srcOrd="5" destOrd="0" presId="urn:microsoft.com/office/officeart/2008/layout/LinedList"/>
    <dgm:cxn modelId="{64E02114-87D5-4E21-83E6-6F04690D0BCE}" type="presParOf" srcId="{36428F37-41EC-411D-B309-188D19A2D0CC}" destId="{8846D36E-7E00-4833-94E2-19BAE6627E5A}" srcOrd="0" destOrd="0" presId="urn:microsoft.com/office/officeart/2008/layout/LinedList"/>
    <dgm:cxn modelId="{F12979CE-F656-4FAC-B3EE-8A12D6837821}" type="presParOf" srcId="{36428F37-41EC-411D-B309-188D19A2D0CC}" destId="{BCFE877D-462C-4F9D-BFF7-81D2BCFE380C}" srcOrd="1" destOrd="0" presId="urn:microsoft.com/office/officeart/2008/layout/LinedList"/>
    <dgm:cxn modelId="{62020805-5910-4126-A0D8-BAADDA4A215C}" type="presParOf" srcId="{ABDA4BB4-6127-44A7-9168-A03049890B7E}" destId="{10E7C5C1-8AF1-45C2-B248-29704E3E1223}" srcOrd="6" destOrd="0" presId="urn:microsoft.com/office/officeart/2008/layout/LinedList"/>
    <dgm:cxn modelId="{BB23F760-477F-4773-AE4C-C0EE591CF63F}" type="presParOf" srcId="{ABDA4BB4-6127-44A7-9168-A03049890B7E}" destId="{49409619-C835-44DA-AB42-C09F55697FF0}" srcOrd="7" destOrd="0" presId="urn:microsoft.com/office/officeart/2008/layout/LinedList"/>
    <dgm:cxn modelId="{8DBE8B7F-FEE6-4DBF-8C87-5A37CCC7F975}" type="presParOf" srcId="{49409619-C835-44DA-AB42-C09F55697FF0}" destId="{90199819-FE46-4AA7-8AF2-E3250456B776}" srcOrd="0" destOrd="0" presId="urn:microsoft.com/office/officeart/2008/layout/LinedList"/>
    <dgm:cxn modelId="{5BF25144-75DC-4F3E-A0A4-E92E8C53E623}" type="presParOf" srcId="{49409619-C835-44DA-AB42-C09F55697FF0}" destId="{B255A672-EF24-4BDB-BEAC-0F9431180B17}" srcOrd="1" destOrd="0" presId="urn:microsoft.com/office/officeart/2008/layout/LinedList"/>
    <dgm:cxn modelId="{3A14323D-7A5D-4FA4-8139-51C4CC6B9996}" type="presParOf" srcId="{ABDA4BB4-6127-44A7-9168-A03049890B7E}" destId="{7378E869-0A2A-4E5A-8F63-F7F308D03C17}" srcOrd="8" destOrd="0" presId="urn:microsoft.com/office/officeart/2008/layout/LinedList"/>
    <dgm:cxn modelId="{96C9B48B-2E43-4E0C-B371-E60248C3BFB8}" type="presParOf" srcId="{ABDA4BB4-6127-44A7-9168-A03049890B7E}" destId="{B074DA5C-04C0-4737-AD13-D25220070222}" srcOrd="9" destOrd="0" presId="urn:microsoft.com/office/officeart/2008/layout/LinedList"/>
    <dgm:cxn modelId="{3A10BF3E-2FD7-4578-81C4-ABEFEA2CC63D}" type="presParOf" srcId="{B074DA5C-04C0-4737-AD13-D25220070222}" destId="{1CDA1594-F214-4E68-8B79-0A53E442CEFC}" srcOrd="0" destOrd="0" presId="urn:microsoft.com/office/officeart/2008/layout/LinedList"/>
    <dgm:cxn modelId="{C17B7CE0-FB47-48E1-A775-A1E8ED675E35}" type="presParOf" srcId="{B074DA5C-04C0-4737-AD13-D25220070222}" destId="{C009F4B0-FE27-4E11-8F74-05868BC620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4F2F44-4B08-499D-A782-01D825D89850}"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09D61C87-E5FD-4362-B051-184519A651F8}">
      <dgm:prSet/>
      <dgm:spPr/>
      <dgm:t>
        <a:bodyPr/>
        <a:lstStyle/>
        <a:p>
          <a:r>
            <a:rPr lang="da-DK" dirty="0"/>
            <a:t>Når en dreng irettesættes opfatter de andre elever det som en generel henstilling</a:t>
          </a:r>
          <a:endParaRPr lang="en-US" dirty="0"/>
        </a:p>
      </dgm:t>
    </dgm:pt>
    <dgm:pt modelId="{FF73FEAA-2C89-4B90-9919-25850C04A3C7}" type="parTrans" cxnId="{BD6FD37D-60DF-49FF-9519-5AA0FC3D0565}">
      <dgm:prSet/>
      <dgm:spPr/>
      <dgm:t>
        <a:bodyPr/>
        <a:lstStyle/>
        <a:p>
          <a:endParaRPr lang="en-US"/>
        </a:p>
      </dgm:t>
    </dgm:pt>
    <dgm:pt modelId="{D8CFE846-9524-4D4C-B607-4DB7D0D37356}" type="sibTrans" cxnId="{BD6FD37D-60DF-49FF-9519-5AA0FC3D0565}">
      <dgm:prSet/>
      <dgm:spPr/>
      <dgm:t>
        <a:bodyPr/>
        <a:lstStyle/>
        <a:p>
          <a:endParaRPr lang="en-US"/>
        </a:p>
      </dgm:t>
    </dgm:pt>
    <dgm:pt modelId="{BFCD63D6-9D17-4638-8E5A-2E78AF9BD3C2}">
      <dgm:prSet/>
      <dgm:spPr/>
      <dgm:t>
        <a:bodyPr/>
        <a:lstStyle/>
        <a:p>
          <a:r>
            <a:rPr lang="da-DK" dirty="0"/>
            <a:t>Der ses ikke eksempler på, at elever opfatter den kønsspecifikke tilgang som påfaldende eller uretfærdig.</a:t>
          </a:r>
          <a:endParaRPr lang="en-US" dirty="0"/>
        </a:p>
      </dgm:t>
    </dgm:pt>
    <dgm:pt modelId="{77727E55-8017-4955-9573-E8B76875706F}" type="parTrans" cxnId="{105DD091-804F-4742-AC67-415D378602D6}">
      <dgm:prSet/>
      <dgm:spPr/>
      <dgm:t>
        <a:bodyPr/>
        <a:lstStyle/>
        <a:p>
          <a:endParaRPr lang="en-US"/>
        </a:p>
      </dgm:t>
    </dgm:pt>
    <dgm:pt modelId="{55845358-2239-429C-8379-C658D832ABDD}" type="sibTrans" cxnId="{105DD091-804F-4742-AC67-415D378602D6}">
      <dgm:prSet/>
      <dgm:spPr/>
      <dgm:t>
        <a:bodyPr/>
        <a:lstStyle/>
        <a:p>
          <a:endParaRPr lang="en-US"/>
        </a:p>
      </dgm:t>
    </dgm:pt>
    <dgm:pt modelId="{EC6BC5B7-5794-4C0D-B378-BC032FCFCCD7}" type="pres">
      <dgm:prSet presAssocID="{484F2F44-4B08-499D-A782-01D825D89850}" presName="hierChild1" presStyleCnt="0">
        <dgm:presLayoutVars>
          <dgm:chPref val="1"/>
          <dgm:dir/>
          <dgm:animOne val="branch"/>
          <dgm:animLvl val="lvl"/>
          <dgm:resizeHandles/>
        </dgm:presLayoutVars>
      </dgm:prSet>
      <dgm:spPr/>
    </dgm:pt>
    <dgm:pt modelId="{300DAE59-B9CC-40FF-88A8-DCE60D202EC4}" type="pres">
      <dgm:prSet presAssocID="{09D61C87-E5FD-4362-B051-184519A651F8}" presName="hierRoot1" presStyleCnt="0"/>
      <dgm:spPr/>
    </dgm:pt>
    <dgm:pt modelId="{9FDD0031-E391-4BE4-B883-0EB7DA0AB3CF}" type="pres">
      <dgm:prSet presAssocID="{09D61C87-E5FD-4362-B051-184519A651F8}" presName="composite" presStyleCnt="0"/>
      <dgm:spPr/>
    </dgm:pt>
    <dgm:pt modelId="{3CD37422-B5B6-4430-A75F-F3553CCE4CF2}" type="pres">
      <dgm:prSet presAssocID="{09D61C87-E5FD-4362-B051-184519A651F8}" presName="background" presStyleLbl="node0" presStyleIdx="0" presStyleCnt="2"/>
      <dgm:spPr/>
    </dgm:pt>
    <dgm:pt modelId="{D01625CB-82AF-4AE9-83E7-433811788185}" type="pres">
      <dgm:prSet presAssocID="{09D61C87-E5FD-4362-B051-184519A651F8}" presName="text" presStyleLbl="fgAcc0" presStyleIdx="0" presStyleCnt="2">
        <dgm:presLayoutVars>
          <dgm:chPref val="3"/>
        </dgm:presLayoutVars>
      </dgm:prSet>
      <dgm:spPr/>
    </dgm:pt>
    <dgm:pt modelId="{3520994E-EE2F-471F-A962-E66569486D64}" type="pres">
      <dgm:prSet presAssocID="{09D61C87-E5FD-4362-B051-184519A651F8}" presName="hierChild2" presStyleCnt="0"/>
      <dgm:spPr/>
    </dgm:pt>
    <dgm:pt modelId="{2854430D-1BB5-47BE-831C-D2A91022DDCE}" type="pres">
      <dgm:prSet presAssocID="{BFCD63D6-9D17-4638-8E5A-2E78AF9BD3C2}" presName="hierRoot1" presStyleCnt="0"/>
      <dgm:spPr/>
    </dgm:pt>
    <dgm:pt modelId="{3E356B1F-A050-4203-BF41-6751398D8A9D}" type="pres">
      <dgm:prSet presAssocID="{BFCD63D6-9D17-4638-8E5A-2E78AF9BD3C2}" presName="composite" presStyleCnt="0"/>
      <dgm:spPr/>
    </dgm:pt>
    <dgm:pt modelId="{DC45C767-FDDD-463D-B58A-14C2B5728F60}" type="pres">
      <dgm:prSet presAssocID="{BFCD63D6-9D17-4638-8E5A-2E78AF9BD3C2}" presName="background" presStyleLbl="node0" presStyleIdx="1" presStyleCnt="2"/>
      <dgm:spPr/>
    </dgm:pt>
    <dgm:pt modelId="{E9AC6463-3FCE-48C7-91F7-12B90CEB2C06}" type="pres">
      <dgm:prSet presAssocID="{BFCD63D6-9D17-4638-8E5A-2E78AF9BD3C2}" presName="text" presStyleLbl="fgAcc0" presStyleIdx="1" presStyleCnt="2">
        <dgm:presLayoutVars>
          <dgm:chPref val="3"/>
        </dgm:presLayoutVars>
      </dgm:prSet>
      <dgm:spPr/>
    </dgm:pt>
    <dgm:pt modelId="{5C78D907-54CE-4FF3-BE27-53F5A3E06D64}" type="pres">
      <dgm:prSet presAssocID="{BFCD63D6-9D17-4638-8E5A-2E78AF9BD3C2}" presName="hierChild2" presStyleCnt="0"/>
      <dgm:spPr/>
    </dgm:pt>
  </dgm:ptLst>
  <dgm:cxnLst>
    <dgm:cxn modelId="{A3829728-1150-40E8-A991-F596BC97B244}" type="presOf" srcId="{484F2F44-4B08-499D-A782-01D825D89850}" destId="{EC6BC5B7-5794-4C0D-B378-BC032FCFCCD7}" srcOrd="0" destOrd="0" presId="urn:microsoft.com/office/officeart/2005/8/layout/hierarchy1"/>
    <dgm:cxn modelId="{8246C72E-8F90-4C38-85B5-670E438440CF}" type="presOf" srcId="{BFCD63D6-9D17-4638-8E5A-2E78AF9BD3C2}" destId="{E9AC6463-3FCE-48C7-91F7-12B90CEB2C06}" srcOrd="0" destOrd="0" presId="urn:microsoft.com/office/officeart/2005/8/layout/hierarchy1"/>
    <dgm:cxn modelId="{706F745A-5E35-495A-B097-D9072A108BFD}" type="presOf" srcId="{09D61C87-E5FD-4362-B051-184519A651F8}" destId="{D01625CB-82AF-4AE9-83E7-433811788185}" srcOrd="0" destOrd="0" presId="urn:microsoft.com/office/officeart/2005/8/layout/hierarchy1"/>
    <dgm:cxn modelId="{BD6FD37D-60DF-49FF-9519-5AA0FC3D0565}" srcId="{484F2F44-4B08-499D-A782-01D825D89850}" destId="{09D61C87-E5FD-4362-B051-184519A651F8}" srcOrd="0" destOrd="0" parTransId="{FF73FEAA-2C89-4B90-9919-25850C04A3C7}" sibTransId="{D8CFE846-9524-4D4C-B607-4DB7D0D37356}"/>
    <dgm:cxn modelId="{105DD091-804F-4742-AC67-415D378602D6}" srcId="{484F2F44-4B08-499D-A782-01D825D89850}" destId="{BFCD63D6-9D17-4638-8E5A-2E78AF9BD3C2}" srcOrd="1" destOrd="0" parTransId="{77727E55-8017-4955-9573-E8B76875706F}" sibTransId="{55845358-2239-429C-8379-C658D832ABDD}"/>
    <dgm:cxn modelId="{77408422-90D6-4D10-AC0F-DF07EB26CCC9}" type="presParOf" srcId="{EC6BC5B7-5794-4C0D-B378-BC032FCFCCD7}" destId="{300DAE59-B9CC-40FF-88A8-DCE60D202EC4}" srcOrd="0" destOrd="0" presId="urn:microsoft.com/office/officeart/2005/8/layout/hierarchy1"/>
    <dgm:cxn modelId="{636DB67A-E318-4B84-BF07-F1900E6019CB}" type="presParOf" srcId="{300DAE59-B9CC-40FF-88A8-DCE60D202EC4}" destId="{9FDD0031-E391-4BE4-B883-0EB7DA0AB3CF}" srcOrd="0" destOrd="0" presId="urn:microsoft.com/office/officeart/2005/8/layout/hierarchy1"/>
    <dgm:cxn modelId="{2DD2E444-8453-4837-B965-51585812B570}" type="presParOf" srcId="{9FDD0031-E391-4BE4-B883-0EB7DA0AB3CF}" destId="{3CD37422-B5B6-4430-A75F-F3553CCE4CF2}" srcOrd="0" destOrd="0" presId="urn:microsoft.com/office/officeart/2005/8/layout/hierarchy1"/>
    <dgm:cxn modelId="{56E152D4-A660-49B1-BC07-D465B5ABC739}" type="presParOf" srcId="{9FDD0031-E391-4BE4-B883-0EB7DA0AB3CF}" destId="{D01625CB-82AF-4AE9-83E7-433811788185}" srcOrd="1" destOrd="0" presId="urn:microsoft.com/office/officeart/2005/8/layout/hierarchy1"/>
    <dgm:cxn modelId="{CE31DF1B-1867-4B88-8426-D5C0D4F6EFC2}" type="presParOf" srcId="{300DAE59-B9CC-40FF-88A8-DCE60D202EC4}" destId="{3520994E-EE2F-471F-A962-E66569486D64}" srcOrd="1" destOrd="0" presId="urn:microsoft.com/office/officeart/2005/8/layout/hierarchy1"/>
    <dgm:cxn modelId="{05FC6484-8A24-4DBE-934C-BAEE1893D1DC}" type="presParOf" srcId="{EC6BC5B7-5794-4C0D-B378-BC032FCFCCD7}" destId="{2854430D-1BB5-47BE-831C-D2A91022DDCE}" srcOrd="1" destOrd="0" presId="urn:microsoft.com/office/officeart/2005/8/layout/hierarchy1"/>
    <dgm:cxn modelId="{6DF5EBF2-B784-4AD3-89DC-7654D8DBED5A}" type="presParOf" srcId="{2854430D-1BB5-47BE-831C-D2A91022DDCE}" destId="{3E356B1F-A050-4203-BF41-6751398D8A9D}" srcOrd="0" destOrd="0" presId="urn:microsoft.com/office/officeart/2005/8/layout/hierarchy1"/>
    <dgm:cxn modelId="{2F6ABFFB-1233-43A4-893F-822929EEE5E8}" type="presParOf" srcId="{3E356B1F-A050-4203-BF41-6751398D8A9D}" destId="{DC45C767-FDDD-463D-B58A-14C2B5728F60}" srcOrd="0" destOrd="0" presId="urn:microsoft.com/office/officeart/2005/8/layout/hierarchy1"/>
    <dgm:cxn modelId="{22BDE268-E1E2-4452-9D1F-18622AB4FA4F}" type="presParOf" srcId="{3E356B1F-A050-4203-BF41-6751398D8A9D}" destId="{E9AC6463-3FCE-48C7-91F7-12B90CEB2C06}" srcOrd="1" destOrd="0" presId="urn:microsoft.com/office/officeart/2005/8/layout/hierarchy1"/>
    <dgm:cxn modelId="{2F53EB84-5F42-45D1-ACFE-98B8C01B6164}" type="presParOf" srcId="{2854430D-1BB5-47BE-831C-D2A91022DDCE}" destId="{5C78D907-54CE-4FF3-BE27-53F5A3E06D6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3CBD18-308B-40CA-A500-83600994A2B9}"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68A3CD3-BD3E-4AE6-B897-847852A49C23}">
      <dgm:prSet/>
      <dgm:spPr/>
      <dgm:t>
        <a:bodyPr/>
        <a:lstStyle/>
        <a:p>
          <a:pPr>
            <a:defRPr cap="all"/>
          </a:pPr>
          <a:r>
            <a:rPr lang="da-DK"/>
            <a:t>Massiv 11 / 22</a:t>
          </a:r>
          <a:endParaRPr lang="en-US"/>
        </a:p>
      </dgm:t>
    </dgm:pt>
    <dgm:pt modelId="{DD19212E-55EF-4999-984B-E0D487678313}" type="parTrans" cxnId="{E2A1175B-68F7-4D2A-B5F5-E3699714CB8B}">
      <dgm:prSet/>
      <dgm:spPr/>
      <dgm:t>
        <a:bodyPr/>
        <a:lstStyle/>
        <a:p>
          <a:endParaRPr lang="en-US"/>
        </a:p>
      </dgm:t>
    </dgm:pt>
    <dgm:pt modelId="{1CB85DA7-3568-4D9A-80EC-8A510D00AAC6}" type="sibTrans" cxnId="{E2A1175B-68F7-4D2A-B5F5-E3699714CB8B}">
      <dgm:prSet/>
      <dgm:spPr/>
      <dgm:t>
        <a:bodyPr/>
        <a:lstStyle/>
        <a:p>
          <a:endParaRPr lang="en-US"/>
        </a:p>
      </dgm:t>
    </dgm:pt>
    <dgm:pt modelId="{B94A58DD-A5DA-49D2-AF7A-E3F82772F492}">
      <dgm:prSet/>
      <dgm:spPr/>
      <dgm:t>
        <a:bodyPr/>
        <a:lstStyle/>
        <a:p>
          <a:pPr>
            <a:defRPr cap="all"/>
          </a:pPr>
          <a:r>
            <a:rPr lang="da-DK"/>
            <a:t>ASF 15 / 51</a:t>
          </a:r>
          <a:endParaRPr lang="en-US"/>
        </a:p>
      </dgm:t>
    </dgm:pt>
    <dgm:pt modelId="{30AA7002-60FD-4F5F-A8C8-87FB9205E622}" type="parTrans" cxnId="{A45A0DC3-5DB1-40E8-AF7D-9F1D70217D62}">
      <dgm:prSet/>
      <dgm:spPr/>
      <dgm:t>
        <a:bodyPr/>
        <a:lstStyle/>
        <a:p>
          <a:endParaRPr lang="en-US"/>
        </a:p>
      </dgm:t>
    </dgm:pt>
    <dgm:pt modelId="{EDED1B6B-621C-48DE-AFCB-947126BCCE96}" type="sibTrans" cxnId="{A45A0DC3-5DB1-40E8-AF7D-9F1D70217D62}">
      <dgm:prSet/>
      <dgm:spPr/>
      <dgm:t>
        <a:bodyPr/>
        <a:lstStyle/>
        <a:p>
          <a:endParaRPr lang="en-US"/>
        </a:p>
      </dgm:t>
    </dgm:pt>
    <dgm:pt modelId="{3E21E43F-FB47-416A-B384-64F75B3C33F4}">
      <dgm:prSet/>
      <dgm:spPr/>
      <dgm:t>
        <a:bodyPr/>
        <a:lstStyle/>
        <a:p>
          <a:pPr>
            <a:defRPr cap="all"/>
          </a:pPr>
          <a:r>
            <a:rPr lang="da-DK"/>
            <a:t>AKT Fjerritslev &amp; Aabybro  11 / 42</a:t>
          </a:r>
          <a:endParaRPr lang="en-US"/>
        </a:p>
      </dgm:t>
    </dgm:pt>
    <dgm:pt modelId="{E3D781C6-1635-48AE-8113-EC806CB4C278}" type="parTrans" cxnId="{2F9158BE-EE45-45C4-BD98-EC0ABBE1401B}">
      <dgm:prSet/>
      <dgm:spPr/>
      <dgm:t>
        <a:bodyPr/>
        <a:lstStyle/>
        <a:p>
          <a:endParaRPr lang="en-US"/>
        </a:p>
      </dgm:t>
    </dgm:pt>
    <dgm:pt modelId="{A7287A54-9A91-4F3E-A207-584E8A228B56}" type="sibTrans" cxnId="{2F9158BE-EE45-45C4-BD98-EC0ABBE1401B}">
      <dgm:prSet/>
      <dgm:spPr/>
      <dgm:t>
        <a:bodyPr/>
        <a:lstStyle/>
        <a:p>
          <a:endParaRPr lang="en-US"/>
        </a:p>
      </dgm:t>
    </dgm:pt>
    <dgm:pt modelId="{F2A3C575-14BA-4194-8EC7-4CD0283D153B}">
      <dgm:prSet/>
      <dgm:spPr/>
      <dgm:t>
        <a:bodyPr/>
        <a:lstStyle/>
        <a:p>
          <a:pPr>
            <a:defRPr cap="all"/>
          </a:pPr>
          <a:r>
            <a:rPr lang="da-DK"/>
            <a:t>Generel 16 / 29</a:t>
          </a:r>
          <a:endParaRPr lang="en-US"/>
        </a:p>
      </dgm:t>
    </dgm:pt>
    <dgm:pt modelId="{2376B346-AA66-450D-B353-5DDD381D012D}" type="parTrans" cxnId="{D04497C3-F481-4F9D-88ED-8E78383D999D}">
      <dgm:prSet/>
      <dgm:spPr/>
      <dgm:t>
        <a:bodyPr/>
        <a:lstStyle/>
        <a:p>
          <a:endParaRPr lang="en-US"/>
        </a:p>
      </dgm:t>
    </dgm:pt>
    <dgm:pt modelId="{6A7F2C36-6485-4FC8-9BAB-4198DAD00CE5}" type="sibTrans" cxnId="{D04497C3-F481-4F9D-88ED-8E78383D999D}">
      <dgm:prSet/>
      <dgm:spPr/>
      <dgm:t>
        <a:bodyPr/>
        <a:lstStyle/>
        <a:p>
          <a:endParaRPr lang="en-US"/>
        </a:p>
      </dgm:t>
    </dgm:pt>
    <dgm:pt modelId="{05CCB6FC-62A5-409B-837E-9FA568EDE904}" type="pres">
      <dgm:prSet presAssocID="{403CBD18-308B-40CA-A500-83600994A2B9}" presName="root" presStyleCnt="0">
        <dgm:presLayoutVars>
          <dgm:dir/>
          <dgm:resizeHandles val="exact"/>
        </dgm:presLayoutVars>
      </dgm:prSet>
      <dgm:spPr/>
    </dgm:pt>
    <dgm:pt modelId="{B7E20D0A-BC03-4F56-9F93-33B2F4C970A3}" type="pres">
      <dgm:prSet presAssocID="{C68A3CD3-BD3E-4AE6-B897-847852A49C23}" presName="compNode" presStyleCnt="0"/>
      <dgm:spPr/>
    </dgm:pt>
    <dgm:pt modelId="{9AC93820-7AC8-440B-BF92-F78F049E6357}" type="pres">
      <dgm:prSet presAssocID="{C68A3CD3-BD3E-4AE6-B897-847852A49C23}" presName="iconBgRect" presStyleLbl="bgShp" presStyleIdx="0" presStyleCnt="4"/>
      <dgm:spPr/>
    </dgm:pt>
    <dgm:pt modelId="{FDAFF42E-9991-417E-9EA1-9EA23CFE753B}" type="pres">
      <dgm:prSet presAssocID="{C68A3CD3-BD3E-4AE6-B897-847852A49C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nda"/>
        </a:ext>
      </dgm:extLst>
    </dgm:pt>
    <dgm:pt modelId="{5EB46F7E-568E-4A00-BDD0-E45AF5605ECA}" type="pres">
      <dgm:prSet presAssocID="{C68A3CD3-BD3E-4AE6-B897-847852A49C23}" presName="spaceRect" presStyleCnt="0"/>
      <dgm:spPr/>
    </dgm:pt>
    <dgm:pt modelId="{15DE8B95-7018-4CC4-B243-4C9D9D096A2B}" type="pres">
      <dgm:prSet presAssocID="{C68A3CD3-BD3E-4AE6-B897-847852A49C23}" presName="textRect" presStyleLbl="revTx" presStyleIdx="0" presStyleCnt="4">
        <dgm:presLayoutVars>
          <dgm:chMax val="1"/>
          <dgm:chPref val="1"/>
        </dgm:presLayoutVars>
      </dgm:prSet>
      <dgm:spPr/>
    </dgm:pt>
    <dgm:pt modelId="{B6E4F75D-99D1-4E97-B69B-5A9ADCDF1EC9}" type="pres">
      <dgm:prSet presAssocID="{1CB85DA7-3568-4D9A-80EC-8A510D00AAC6}" presName="sibTrans" presStyleCnt="0"/>
      <dgm:spPr/>
    </dgm:pt>
    <dgm:pt modelId="{749A5E36-FE2B-45FB-A623-F09311856513}" type="pres">
      <dgm:prSet presAssocID="{B94A58DD-A5DA-49D2-AF7A-E3F82772F492}" presName="compNode" presStyleCnt="0"/>
      <dgm:spPr/>
    </dgm:pt>
    <dgm:pt modelId="{654FC97A-71FC-4A5B-BA97-5DAA13CBBBF6}" type="pres">
      <dgm:prSet presAssocID="{B94A58DD-A5DA-49D2-AF7A-E3F82772F492}" presName="iconBgRect" presStyleLbl="bgShp" presStyleIdx="1" presStyleCnt="4"/>
      <dgm:spPr/>
    </dgm:pt>
    <dgm:pt modelId="{FE93A062-AA6C-464A-BB0D-4DD7706ADAE6}" type="pres">
      <dgm:prSet presAssocID="{B94A58DD-A5DA-49D2-AF7A-E3F82772F49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fkrydsning"/>
        </a:ext>
      </dgm:extLst>
    </dgm:pt>
    <dgm:pt modelId="{A7D2ABF2-CD9E-4C56-82B3-36BF6686C2B2}" type="pres">
      <dgm:prSet presAssocID="{B94A58DD-A5DA-49D2-AF7A-E3F82772F492}" presName="spaceRect" presStyleCnt="0"/>
      <dgm:spPr/>
    </dgm:pt>
    <dgm:pt modelId="{70EC773C-8ECB-4027-9095-30836B869B86}" type="pres">
      <dgm:prSet presAssocID="{B94A58DD-A5DA-49D2-AF7A-E3F82772F492}" presName="textRect" presStyleLbl="revTx" presStyleIdx="1" presStyleCnt="4">
        <dgm:presLayoutVars>
          <dgm:chMax val="1"/>
          <dgm:chPref val="1"/>
        </dgm:presLayoutVars>
      </dgm:prSet>
      <dgm:spPr/>
    </dgm:pt>
    <dgm:pt modelId="{4DC34A1F-1C9B-4B4F-B17D-77220A5F8CF9}" type="pres">
      <dgm:prSet presAssocID="{EDED1B6B-621C-48DE-AFCB-947126BCCE96}" presName="sibTrans" presStyleCnt="0"/>
      <dgm:spPr/>
    </dgm:pt>
    <dgm:pt modelId="{D4261103-BD9C-482C-8CC7-61E09DEE2BA4}" type="pres">
      <dgm:prSet presAssocID="{3E21E43F-FB47-416A-B384-64F75B3C33F4}" presName="compNode" presStyleCnt="0"/>
      <dgm:spPr/>
    </dgm:pt>
    <dgm:pt modelId="{56F2E241-B387-4B0D-9CFC-CCB809D53822}" type="pres">
      <dgm:prSet presAssocID="{3E21E43F-FB47-416A-B384-64F75B3C33F4}" presName="iconBgRect" presStyleLbl="bgShp" presStyleIdx="2" presStyleCnt="4"/>
      <dgm:spPr/>
    </dgm:pt>
    <dgm:pt modelId="{9F14A708-AA08-4459-B441-08C055A0CB67}" type="pres">
      <dgm:prSet presAssocID="{3E21E43F-FB47-416A-B384-64F75B3C33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ter"/>
        </a:ext>
      </dgm:extLst>
    </dgm:pt>
    <dgm:pt modelId="{D69C7C02-0B7D-46C5-B3A5-DBBD5F327021}" type="pres">
      <dgm:prSet presAssocID="{3E21E43F-FB47-416A-B384-64F75B3C33F4}" presName="spaceRect" presStyleCnt="0"/>
      <dgm:spPr/>
    </dgm:pt>
    <dgm:pt modelId="{64E67CFF-7EB2-4028-82D7-CAF97F49C6F9}" type="pres">
      <dgm:prSet presAssocID="{3E21E43F-FB47-416A-B384-64F75B3C33F4}" presName="textRect" presStyleLbl="revTx" presStyleIdx="2" presStyleCnt="4">
        <dgm:presLayoutVars>
          <dgm:chMax val="1"/>
          <dgm:chPref val="1"/>
        </dgm:presLayoutVars>
      </dgm:prSet>
      <dgm:spPr/>
    </dgm:pt>
    <dgm:pt modelId="{C0DDA872-D6BD-4CE1-9703-BA79F0CA664E}" type="pres">
      <dgm:prSet presAssocID="{A7287A54-9A91-4F3E-A207-584E8A228B56}" presName="sibTrans" presStyleCnt="0"/>
      <dgm:spPr/>
    </dgm:pt>
    <dgm:pt modelId="{01FD59C1-C8C5-4569-B23A-246009835C7C}" type="pres">
      <dgm:prSet presAssocID="{F2A3C575-14BA-4194-8EC7-4CD0283D153B}" presName="compNode" presStyleCnt="0"/>
      <dgm:spPr/>
    </dgm:pt>
    <dgm:pt modelId="{6717C458-B075-4149-9D31-AAA95DA5BC5F}" type="pres">
      <dgm:prSet presAssocID="{F2A3C575-14BA-4194-8EC7-4CD0283D153B}" presName="iconBgRect" presStyleLbl="bgShp" presStyleIdx="3" presStyleCnt="4"/>
      <dgm:spPr/>
    </dgm:pt>
    <dgm:pt modelId="{2B6C5926-19A8-48D4-98BC-8004002B67E2}" type="pres">
      <dgm:prSet presAssocID="{F2A3C575-14BA-4194-8EC7-4CD0283D15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Fi"/>
        </a:ext>
      </dgm:extLst>
    </dgm:pt>
    <dgm:pt modelId="{9B7DD02F-3471-4BDA-BEA5-BC2C0ABE506C}" type="pres">
      <dgm:prSet presAssocID="{F2A3C575-14BA-4194-8EC7-4CD0283D153B}" presName="spaceRect" presStyleCnt="0"/>
      <dgm:spPr/>
    </dgm:pt>
    <dgm:pt modelId="{6D2B6F06-53DA-406E-AACD-D21A68BC3A6D}" type="pres">
      <dgm:prSet presAssocID="{F2A3C575-14BA-4194-8EC7-4CD0283D153B}" presName="textRect" presStyleLbl="revTx" presStyleIdx="3" presStyleCnt="4">
        <dgm:presLayoutVars>
          <dgm:chMax val="1"/>
          <dgm:chPref val="1"/>
        </dgm:presLayoutVars>
      </dgm:prSet>
      <dgm:spPr/>
    </dgm:pt>
  </dgm:ptLst>
  <dgm:cxnLst>
    <dgm:cxn modelId="{44D21B2E-A5D2-4C53-AC83-EE1622D0A3E3}" type="presOf" srcId="{C68A3CD3-BD3E-4AE6-B897-847852A49C23}" destId="{15DE8B95-7018-4CC4-B243-4C9D9D096A2B}" srcOrd="0" destOrd="0" presId="urn:microsoft.com/office/officeart/2018/5/layout/IconCircleLabelList"/>
    <dgm:cxn modelId="{E2A1175B-68F7-4D2A-B5F5-E3699714CB8B}" srcId="{403CBD18-308B-40CA-A500-83600994A2B9}" destId="{C68A3CD3-BD3E-4AE6-B897-847852A49C23}" srcOrd="0" destOrd="0" parTransId="{DD19212E-55EF-4999-984B-E0D487678313}" sibTransId="{1CB85DA7-3568-4D9A-80EC-8A510D00AAC6}"/>
    <dgm:cxn modelId="{F186CC6E-17BB-490F-B49B-0C3412208FD2}" type="presOf" srcId="{F2A3C575-14BA-4194-8EC7-4CD0283D153B}" destId="{6D2B6F06-53DA-406E-AACD-D21A68BC3A6D}" srcOrd="0" destOrd="0" presId="urn:microsoft.com/office/officeart/2018/5/layout/IconCircleLabelList"/>
    <dgm:cxn modelId="{2F9158BE-EE45-45C4-BD98-EC0ABBE1401B}" srcId="{403CBD18-308B-40CA-A500-83600994A2B9}" destId="{3E21E43F-FB47-416A-B384-64F75B3C33F4}" srcOrd="2" destOrd="0" parTransId="{E3D781C6-1635-48AE-8113-EC806CB4C278}" sibTransId="{A7287A54-9A91-4F3E-A207-584E8A228B56}"/>
    <dgm:cxn modelId="{16C23EC0-4F41-4FC8-B42C-6F78A36F110E}" type="presOf" srcId="{403CBD18-308B-40CA-A500-83600994A2B9}" destId="{05CCB6FC-62A5-409B-837E-9FA568EDE904}" srcOrd="0" destOrd="0" presId="urn:microsoft.com/office/officeart/2018/5/layout/IconCircleLabelList"/>
    <dgm:cxn modelId="{A45A0DC3-5DB1-40E8-AF7D-9F1D70217D62}" srcId="{403CBD18-308B-40CA-A500-83600994A2B9}" destId="{B94A58DD-A5DA-49D2-AF7A-E3F82772F492}" srcOrd="1" destOrd="0" parTransId="{30AA7002-60FD-4F5F-A8C8-87FB9205E622}" sibTransId="{EDED1B6B-621C-48DE-AFCB-947126BCCE96}"/>
    <dgm:cxn modelId="{D04497C3-F481-4F9D-88ED-8E78383D999D}" srcId="{403CBD18-308B-40CA-A500-83600994A2B9}" destId="{F2A3C575-14BA-4194-8EC7-4CD0283D153B}" srcOrd="3" destOrd="0" parTransId="{2376B346-AA66-450D-B353-5DDD381D012D}" sibTransId="{6A7F2C36-6485-4FC8-9BAB-4198DAD00CE5}"/>
    <dgm:cxn modelId="{8739B1C4-133B-4921-B377-FBC515B53023}" type="presOf" srcId="{3E21E43F-FB47-416A-B384-64F75B3C33F4}" destId="{64E67CFF-7EB2-4028-82D7-CAF97F49C6F9}" srcOrd="0" destOrd="0" presId="urn:microsoft.com/office/officeart/2018/5/layout/IconCircleLabelList"/>
    <dgm:cxn modelId="{E8F312C9-40D9-4903-A904-6F483295CD41}" type="presOf" srcId="{B94A58DD-A5DA-49D2-AF7A-E3F82772F492}" destId="{70EC773C-8ECB-4027-9095-30836B869B86}" srcOrd="0" destOrd="0" presId="urn:microsoft.com/office/officeart/2018/5/layout/IconCircleLabelList"/>
    <dgm:cxn modelId="{DAA2559D-4DC2-4D54-B7D9-619C8BE43827}" type="presParOf" srcId="{05CCB6FC-62A5-409B-837E-9FA568EDE904}" destId="{B7E20D0A-BC03-4F56-9F93-33B2F4C970A3}" srcOrd="0" destOrd="0" presId="urn:microsoft.com/office/officeart/2018/5/layout/IconCircleLabelList"/>
    <dgm:cxn modelId="{49A62836-3659-457B-8156-6E70C4EFE876}" type="presParOf" srcId="{B7E20D0A-BC03-4F56-9F93-33B2F4C970A3}" destId="{9AC93820-7AC8-440B-BF92-F78F049E6357}" srcOrd="0" destOrd="0" presId="urn:microsoft.com/office/officeart/2018/5/layout/IconCircleLabelList"/>
    <dgm:cxn modelId="{C99EEE64-2CB5-42DA-A0BF-1E01453A1924}" type="presParOf" srcId="{B7E20D0A-BC03-4F56-9F93-33B2F4C970A3}" destId="{FDAFF42E-9991-417E-9EA1-9EA23CFE753B}" srcOrd="1" destOrd="0" presId="urn:microsoft.com/office/officeart/2018/5/layout/IconCircleLabelList"/>
    <dgm:cxn modelId="{9E828F79-160D-40B1-98D3-988913D9CDBA}" type="presParOf" srcId="{B7E20D0A-BC03-4F56-9F93-33B2F4C970A3}" destId="{5EB46F7E-568E-4A00-BDD0-E45AF5605ECA}" srcOrd="2" destOrd="0" presId="urn:microsoft.com/office/officeart/2018/5/layout/IconCircleLabelList"/>
    <dgm:cxn modelId="{198E8FFE-AC17-46B3-B106-8D728AAEA39D}" type="presParOf" srcId="{B7E20D0A-BC03-4F56-9F93-33B2F4C970A3}" destId="{15DE8B95-7018-4CC4-B243-4C9D9D096A2B}" srcOrd="3" destOrd="0" presId="urn:microsoft.com/office/officeart/2018/5/layout/IconCircleLabelList"/>
    <dgm:cxn modelId="{898BBD7A-BA7A-4329-A841-8362F5AEC3EB}" type="presParOf" srcId="{05CCB6FC-62A5-409B-837E-9FA568EDE904}" destId="{B6E4F75D-99D1-4E97-B69B-5A9ADCDF1EC9}" srcOrd="1" destOrd="0" presId="urn:microsoft.com/office/officeart/2018/5/layout/IconCircleLabelList"/>
    <dgm:cxn modelId="{C3015B5C-8CED-463D-A667-CB435DBB5D6A}" type="presParOf" srcId="{05CCB6FC-62A5-409B-837E-9FA568EDE904}" destId="{749A5E36-FE2B-45FB-A623-F09311856513}" srcOrd="2" destOrd="0" presId="urn:microsoft.com/office/officeart/2018/5/layout/IconCircleLabelList"/>
    <dgm:cxn modelId="{9A13C123-1325-4C6C-8EA2-A75607A2EE67}" type="presParOf" srcId="{749A5E36-FE2B-45FB-A623-F09311856513}" destId="{654FC97A-71FC-4A5B-BA97-5DAA13CBBBF6}" srcOrd="0" destOrd="0" presId="urn:microsoft.com/office/officeart/2018/5/layout/IconCircleLabelList"/>
    <dgm:cxn modelId="{9772D343-E9CC-4F53-B33E-16A277D1FC48}" type="presParOf" srcId="{749A5E36-FE2B-45FB-A623-F09311856513}" destId="{FE93A062-AA6C-464A-BB0D-4DD7706ADAE6}" srcOrd="1" destOrd="0" presId="urn:microsoft.com/office/officeart/2018/5/layout/IconCircleLabelList"/>
    <dgm:cxn modelId="{FA21060A-0714-46CB-8031-002661C7C5B2}" type="presParOf" srcId="{749A5E36-FE2B-45FB-A623-F09311856513}" destId="{A7D2ABF2-CD9E-4C56-82B3-36BF6686C2B2}" srcOrd="2" destOrd="0" presId="urn:microsoft.com/office/officeart/2018/5/layout/IconCircleLabelList"/>
    <dgm:cxn modelId="{651F2205-AF18-4289-B51B-E2738694A89B}" type="presParOf" srcId="{749A5E36-FE2B-45FB-A623-F09311856513}" destId="{70EC773C-8ECB-4027-9095-30836B869B86}" srcOrd="3" destOrd="0" presId="urn:microsoft.com/office/officeart/2018/5/layout/IconCircleLabelList"/>
    <dgm:cxn modelId="{6D61646F-9661-459E-9432-6B9E6F0F8B01}" type="presParOf" srcId="{05CCB6FC-62A5-409B-837E-9FA568EDE904}" destId="{4DC34A1F-1C9B-4B4F-B17D-77220A5F8CF9}" srcOrd="3" destOrd="0" presId="urn:microsoft.com/office/officeart/2018/5/layout/IconCircleLabelList"/>
    <dgm:cxn modelId="{BBEBB92C-A258-45D4-B44C-FC77920DE369}" type="presParOf" srcId="{05CCB6FC-62A5-409B-837E-9FA568EDE904}" destId="{D4261103-BD9C-482C-8CC7-61E09DEE2BA4}" srcOrd="4" destOrd="0" presId="urn:microsoft.com/office/officeart/2018/5/layout/IconCircleLabelList"/>
    <dgm:cxn modelId="{5F8DA5E6-3CBA-435B-B888-2D060F9DE8CB}" type="presParOf" srcId="{D4261103-BD9C-482C-8CC7-61E09DEE2BA4}" destId="{56F2E241-B387-4B0D-9CFC-CCB809D53822}" srcOrd="0" destOrd="0" presId="urn:microsoft.com/office/officeart/2018/5/layout/IconCircleLabelList"/>
    <dgm:cxn modelId="{16292E46-21D5-43D3-945C-B8FCFF5E5B6B}" type="presParOf" srcId="{D4261103-BD9C-482C-8CC7-61E09DEE2BA4}" destId="{9F14A708-AA08-4459-B441-08C055A0CB67}" srcOrd="1" destOrd="0" presId="urn:microsoft.com/office/officeart/2018/5/layout/IconCircleLabelList"/>
    <dgm:cxn modelId="{DEC94357-D8C9-4E90-8296-19AC3323AA34}" type="presParOf" srcId="{D4261103-BD9C-482C-8CC7-61E09DEE2BA4}" destId="{D69C7C02-0B7D-46C5-B3A5-DBBD5F327021}" srcOrd="2" destOrd="0" presId="urn:microsoft.com/office/officeart/2018/5/layout/IconCircleLabelList"/>
    <dgm:cxn modelId="{72152885-8ADF-4F90-8D9B-F77A39E9476D}" type="presParOf" srcId="{D4261103-BD9C-482C-8CC7-61E09DEE2BA4}" destId="{64E67CFF-7EB2-4028-82D7-CAF97F49C6F9}" srcOrd="3" destOrd="0" presId="urn:microsoft.com/office/officeart/2018/5/layout/IconCircleLabelList"/>
    <dgm:cxn modelId="{A5200D0C-71A8-40BC-9FA3-334ED9B12279}" type="presParOf" srcId="{05CCB6FC-62A5-409B-837E-9FA568EDE904}" destId="{C0DDA872-D6BD-4CE1-9703-BA79F0CA664E}" srcOrd="5" destOrd="0" presId="urn:microsoft.com/office/officeart/2018/5/layout/IconCircleLabelList"/>
    <dgm:cxn modelId="{A95E9F86-B574-463D-80A7-DBCFAA6BF6EB}" type="presParOf" srcId="{05CCB6FC-62A5-409B-837E-9FA568EDE904}" destId="{01FD59C1-C8C5-4569-B23A-246009835C7C}" srcOrd="6" destOrd="0" presId="urn:microsoft.com/office/officeart/2018/5/layout/IconCircleLabelList"/>
    <dgm:cxn modelId="{996ADE58-3213-40B5-A6DB-5A4CFA661077}" type="presParOf" srcId="{01FD59C1-C8C5-4569-B23A-246009835C7C}" destId="{6717C458-B075-4149-9D31-AAA95DA5BC5F}" srcOrd="0" destOrd="0" presId="urn:microsoft.com/office/officeart/2018/5/layout/IconCircleLabelList"/>
    <dgm:cxn modelId="{0ECE8468-DD01-4543-8E45-FF552C76B7B7}" type="presParOf" srcId="{01FD59C1-C8C5-4569-B23A-246009835C7C}" destId="{2B6C5926-19A8-48D4-98BC-8004002B67E2}" srcOrd="1" destOrd="0" presId="urn:microsoft.com/office/officeart/2018/5/layout/IconCircleLabelList"/>
    <dgm:cxn modelId="{D4D65D09-B584-4446-A7E3-30035938972D}" type="presParOf" srcId="{01FD59C1-C8C5-4569-B23A-246009835C7C}" destId="{9B7DD02F-3471-4BDA-BEA5-BC2C0ABE506C}" srcOrd="2" destOrd="0" presId="urn:microsoft.com/office/officeart/2018/5/layout/IconCircleLabelList"/>
    <dgm:cxn modelId="{2B7A646B-1067-4B49-B538-DBCB564C362C}" type="presParOf" srcId="{01FD59C1-C8C5-4569-B23A-246009835C7C}" destId="{6D2B6F06-53DA-406E-AACD-D21A68BC3A6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08CC5C-13D3-4418-83AD-D448A0AB2EB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0594E55-203D-4B57-AD36-4DEFC4D375F8}">
      <dgm:prSet/>
      <dgm:spPr/>
      <dgm:t>
        <a:bodyPr/>
        <a:lstStyle/>
        <a:p>
          <a:r>
            <a:rPr lang="da-DK" dirty="0"/>
            <a:t>10-11% af 13-15-årige drenge og omkring 20% af 13-15-årige piger rapporterer </a:t>
          </a:r>
          <a:r>
            <a:rPr lang="da-DK" b="1" dirty="0"/>
            <a:t>et lavt niveau af mental sundhed </a:t>
          </a:r>
          <a:r>
            <a:rPr lang="da-DK" dirty="0"/>
            <a:t>målt med en skala, der fokuserer på de positive aspekter af mental sundhed </a:t>
          </a:r>
          <a:endParaRPr lang="en-US" dirty="0"/>
        </a:p>
      </dgm:t>
    </dgm:pt>
    <dgm:pt modelId="{96152CF8-30B8-4D0D-98F8-F2D3DFC1699A}" type="parTrans" cxnId="{D4DA856A-CA24-4962-8D3F-0067E744A4B0}">
      <dgm:prSet/>
      <dgm:spPr/>
      <dgm:t>
        <a:bodyPr/>
        <a:lstStyle/>
        <a:p>
          <a:endParaRPr lang="en-US"/>
        </a:p>
      </dgm:t>
    </dgm:pt>
    <dgm:pt modelId="{82FC9706-A275-45EC-B222-59B489D431AD}" type="sibTrans" cxnId="{D4DA856A-CA24-4962-8D3F-0067E744A4B0}">
      <dgm:prSet/>
      <dgm:spPr/>
      <dgm:t>
        <a:bodyPr/>
        <a:lstStyle/>
        <a:p>
          <a:endParaRPr lang="en-US"/>
        </a:p>
      </dgm:t>
    </dgm:pt>
    <dgm:pt modelId="{2ECCB003-961D-4A35-A26A-07CF9D9F9B90}">
      <dgm:prSet/>
      <dgm:spPr/>
      <dgm:t>
        <a:bodyPr/>
        <a:lstStyle/>
        <a:p>
          <a:r>
            <a:rPr lang="da-DK" dirty="0"/>
            <a:t>2-8% af 11-15-årige folkeskoleelever og 8-15% af unge på gymnasierne og de erhvervsrettede uddannelser føler sig </a:t>
          </a:r>
          <a:r>
            <a:rPr lang="da-DK" b="1" dirty="0"/>
            <a:t>stressede dagligt</a:t>
          </a:r>
          <a:r>
            <a:rPr lang="da-DK" dirty="0"/>
            <a:t>. Udviklingen over tid er kun målt blandt 16-24-årige, hvor forekomsten gennem de seneste tre årtier er steget for begge køn, tydeligst blandt unge kvinder (fx fra 22% i 2005 til 40,5% i 2017). </a:t>
          </a:r>
          <a:endParaRPr lang="en-US" dirty="0"/>
        </a:p>
      </dgm:t>
    </dgm:pt>
    <dgm:pt modelId="{FFE4C189-95C0-4A5A-BAFE-5B958BBD632E}" type="parTrans" cxnId="{1D27C67C-3FC5-417E-BD4A-12233EE2842C}">
      <dgm:prSet/>
      <dgm:spPr/>
      <dgm:t>
        <a:bodyPr/>
        <a:lstStyle/>
        <a:p>
          <a:endParaRPr lang="en-US"/>
        </a:p>
      </dgm:t>
    </dgm:pt>
    <dgm:pt modelId="{1670032D-0E59-4A4A-A9E9-E376CA01DB42}" type="sibTrans" cxnId="{1D27C67C-3FC5-417E-BD4A-12233EE2842C}">
      <dgm:prSet/>
      <dgm:spPr/>
      <dgm:t>
        <a:bodyPr/>
        <a:lstStyle/>
        <a:p>
          <a:endParaRPr lang="en-US"/>
        </a:p>
      </dgm:t>
    </dgm:pt>
    <dgm:pt modelId="{F829FFDD-C541-49DE-9514-3B9F19A72263}">
      <dgm:prSet/>
      <dgm:spPr/>
      <dgm:t>
        <a:bodyPr/>
        <a:lstStyle/>
        <a:p>
          <a:r>
            <a:rPr lang="da-DK" dirty="0"/>
            <a:t>En stor andel af 11-15-årige er </a:t>
          </a:r>
          <a:r>
            <a:rPr lang="da-DK" b="1" dirty="0"/>
            <a:t>kede af det </a:t>
          </a:r>
          <a:r>
            <a:rPr lang="da-DK" dirty="0"/>
            <a:t>(12-40%), </a:t>
          </a:r>
          <a:r>
            <a:rPr lang="da-DK" b="1" dirty="0"/>
            <a:t>irritable/i dårligt humør </a:t>
          </a:r>
          <a:r>
            <a:rPr lang="da-DK" dirty="0"/>
            <a:t>(32- 52%) eller </a:t>
          </a:r>
          <a:r>
            <a:rPr lang="da-DK" b="1" dirty="0"/>
            <a:t>nervøse</a:t>
          </a:r>
          <a:r>
            <a:rPr lang="da-DK" dirty="0"/>
            <a:t> (26-43%) mindst én gang om ugen (forekomsterne er lavere for drenge end for piger og stiger med alderen – især for piger). </a:t>
          </a:r>
          <a:endParaRPr lang="en-US" dirty="0"/>
        </a:p>
      </dgm:t>
    </dgm:pt>
    <dgm:pt modelId="{91605F31-257E-4742-AE7C-45D0A1EC9882}" type="parTrans" cxnId="{4F5C3C2D-8C71-42E9-B1ED-2C96BE877DFC}">
      <dgm:prSet/>
      <dgm:spPr/>
      <dgm:t>
        <a:bodyPr/>
        <a:lstStyle/>
        <a:p>
          <a:endParaRPr lang="en-US"/>
        </a:p>
      </dgm:t>
    </dgm:pt>
    <dgm:pt modelId="{F69F71FE-4305-4C60-A275-68A242427A14}" type="sibTrans" cxnId="{4F5C3C2D-8C71-42E9-B1ED-2C96BE877DFC}">
      <dgm:prSet/>
      <dgm:spPr/>
      <dgm:t>
        <a:bodyPr/>
        <a:lstStyle/>
        <a:p>
          <a:endParaRPr lang="en-US"/>
        </a:p>
      </dgm:t>
    </dgm:pt>
    <dgm:pt modelId="{24B9F5C7-2811-4025-8A8B-1B32DBB919C8}">
      <dgm:prSet/>
      <dgm:spPr/>
      <dgm:t>
        <a:bodyPr/>
        <a:lstStyle/>
        <a:p>
          <a:r>
            <a:rPr lang="da-DK" dirty="0"/>
            <a:t>Blandt unge på gymnasierne og de erhvervsrettede uddannelser rapporterer 3-11% at være kede af det, irritable/i dårligt humør eller nervøse næsten dagligt. Der ses ingen entydig udvikling over kalendertid i forekomsten af disse indikatorer. Dog ses en markant stigning over det seneste årti i andelen af piger, der har angivet at være </a:t>
          </a:r>
          <a:r>
            <a:rPr lang="da-DK" b="1" dirty="0"/>
            <a:t>nervøse</a:t>
          </a:r>
          <a:r>
            <a:rPr lang="da-DK" dirty="0"/>
            <a:t> (fra 23% i 2010 til 43% i 2018), og en stigning hos 15-årige piger i oplevet </a:t>
          </a:r>
          <a:r>
            <a:rPr lang="da-DK" b="1" dirty="0"/>
            <a:t>irritabilitet</a:t>
          </a:r>
          <a:r>
            <a:rPr lang="da-DK" dirty="0"/>
            <a:t> og </a:t>
          </a:r>
          <a:r>
            <a:rPr lang="da-DK" b="1" dirty="0"/>
            <a:t>dårligt humør </a:t>
          </a:r>
          <a:r>
            <a:rPr lang="da-DK" dirty="0"/>
            <a:t>mindst ugentligt (fra 41% i 2010 til 58% i 2018). </a:t>
          </a:r>
          <a:endParaRPr lang="en-US" dirty="0"/>
        </a:p>
      </dgm:t>
    </dgm:pt>
    <dgm:pt modelId="{D0B88618-115F-470B-ABBD-63A9D1E2B843}" type="parTrans" cxnId="{3779907E-BD53-4FAE-8128-5A70236D0543}">
      <dgm:prSet/>
      <dgm:spPr/>
      <dgm:t>
        <a:bodyPr/>
        <a:lstStyle/>
        <a:p>
          <a:endParaRPr lang="en-US"/>
        </a:p>
      </dgm:t>
    </dgm:pt>
    <dgm:pt modelId="{B749D5E4-D62B-44D9-AE3D-F3DEBED6F680}" type="sibTrans" cxnId="{3779907E-BD53-4FAE-8128-5A70236D0543}">
      <dgm:prSet/>
      <dgm:spPr/>
      <dgm:t>
        <a:bodyPr/>
        <a:lstStyle/>
        <a:p>
          <a:endParaRPr lang="en-US"/>
        </a:p>
      </dgm:t>
    </dgm:pt>
    <dgm:pt modelId="{D57A140C-FD9D-43D7-80C1-5D6D2700B438}" type="pres">
      <dgm:prSet presAssocID="{F708CC5C-13D3-4418-83AD-D448A0AB2EB2}" presName="linear" presStyleCnt="0">
        <dgm:presLayoutVars>
          <dgm:animLvl val="lvl"/>
          <dgm:resizeHandles val="exact"/>
        </dgm:presLayoutVars>
      </dgm:prSet>
      <dgm:spPr/>
    </dgm:pt>
    <dgm:pt modelId="{BC8BC6EF-F996-479A-9870-25CC8CE13F90}" type="pres">
      <dgm:prSet presAssocID="{B0594E55-203D-4B57-AD36-4DEFC4D375F8}" presName="parentText" presStyleLbl="node1" presStyleIdx="0" presStyleCnt="4">
        <dgm:presLayoutVars>
          <dgm:chMax val="0"/>
          <dgm:bulletEnabled val="1"/>
        </dgm:presLayoutVars>
      </dgm:prSet>
      <dgm:spPr/>
    </dgm:pt>
    <dgm:pt modelId="{4CB4C115-231F-45B0-B32F-02A572E78F4E}" type="pres">
      <dgm:prSet presAssocID="{82FC9706-A275-45EC-B222-59B489D431AD}" presName="spacer" presStyleCnt="0"/>
      <dgm:spPr/>
    </dgm:pt>
    <dgm:pt modelId="{056108D2-071C-4AA0-9464-C618B7223B24}" type="pres">
      <dgm:prSet presAssocID="{2ECCB003-961D-4A35-A26A-07CF9D9F9B90}" presName="parentText" presStyleLbl="node1" presStyleIdx="1" presStyleCnt="4">
        <dgm:presLayoutVars>
          <dgm:chMax val="0"/>
          <dgm:bulletEnabled val="1"/>
        </dgm:presLayoutVars>
      </dgm:prSet>
      <dgm:spPr/>
    </dgm:pt>
    <dgm:pt modelId="{D7BEF7B7-81ED-4CA0-874F-C57F1FC150E7}" type="pres">
      <dgm:prSet presAssocID="{1670032D-0E59-4A4A-A9E9-E376CA01DB42}" presName="spacer" presStyleCnt="0"/>
      <dgm:spPr/>
    </dgm:pt>
    <dgm:pt modelId="{1851256F-376F-4B4E-AD6B-DEABCE5430B2}" type="pres">
      <dgm:prSet presAssocID="{F829FFDD-C541-49DE-9514-3B9F19A72263}" presName="parentText" presStyleLbl="node1" presStyleIdx="2" presStyleCnt="4">
        <dgm:presLayoutVars>
          <dgm:chMax val="0"/>
          <dgm:bulletEnabled val="1"/>
        </dgm:presLayoutVars>
      </dgm:prSet>
      <dgm:spPr/>
    </dgm:pt>
    <dgm:pt modelId="{21E8244F-9A71-40C8-91B0-D3D15CBE9540}" type="pres">
      <dgm:prSet presAssocID="{F69F71FE-4305-4C60-A275-68A242427A14}" presName="spacer" presStyleCnt="0"/>
      <dgm:spPr/>
    </dgm:pt>
    <dgm:pt modelId="{9F5BCA03-E8A6-475F-ACE1-DE77CD4085A1}" type="pres">
      <dgm:prSet presAssocID="{24B9F5C7-2811-4025-8A8B-1B32DBB919C8}" presName="parentText" presStyleLbl="node1" presStyleIdx="3" presStyleCnt="4">
        <dgm:presLayoutVars>
          <dgm:chMax val="0"/>
          <dgm:bulletEnabled val="1"/>
        </dgm:presLayoutVars>
      </dgm:prSet>
      <dgm:spPr/>
    </dgm:pt>
  </dgm:ptLst>
  <dgm:cxnLst>
    <dgm:cxn modelId="{4F5C3C2D-8C71-42E9-B1ED-2C96BE877DFC}" srcId="{F708CC5C-13D3-4418-83AD-D448A0AB2EB2}" destId="{F829FFDD-C541-49DE-9514-3B9F19A72263}" srcOrd="2" destOrd="0" parTransId="{91605F31-257E-4742-AE7C-45D0A1EC9882}" sibTransId="{F69F71FE-4305-4C60-A275-68A242427A14}"/>
    <dgm:cxn modelId="{D4DA856A-CA24-4962-8D3F-0067E744A4B0}" srcId="{F708CC5C-13D3-4418-83AD-D448A0AB2EB2}" destId="{B0594E55-203D-4B57-AD36-4DEFC4D375F8}" srcOrd="0" destOrd="0" parTransId="{96152CF8-30B8-4D0D-98F8-F2D3DFC1699A}" sibTransId="{82FC9706-A275-45EC-B222-59B489D431AD}"/>
    <dgm:cxn modelId="{0198EE6F-5A01-4298-A65E-0E3DB48D16BC}" type="presOf" srcId="{24B9F5C7-2811-4025-8A8B-1B32DBB919C8}" destId="{9F5BCA03-E8A6-475F-ACE1-DE77CD4085A1}" srcOrd="0" destOrd="0" presId="urn:microsoft.com/office/officeart/2005/8/layout/vList2"/>
    <dgm:cxn modelId="{DCFFF458-0A22-4F79-BABD-ED096ADF9DC3}" type="presOf" srcId="{2ECCB003-961D-4A35-A26A-07CF9D9F9B90}" destId="{056108D2-071C-4AA0-9464-C618B7223B24}" srcOrd="0" destOrd="0" presId="urn:microsoft.com/office/officeart/2005/8/layout/vList2"/>
    <dgm:cxn modelId="{1D27C67C-3FC5-417E-BD4A-12233EE2842C}" srcId="{F708CC5C-13D3-4418-83AD-D448A0AB2EB2}" destId="{2ECCB003-961D-4A35-A26A-07CF9D9F9B90}" srcOrd="1" destOrd="0" parTransId="{FFE4C189-95C0-4A5A-BAFE-5B958BBD632E}" sibTransId="{1670032D-0E59-4A4A-A9E9-E376CA01DB42}"/>
    <dgm:cxn modelId="{3779907E-BD53-4FAE-8128-5A70236D0543}" srcId="{F708CC5C-13D3-4418-83AD-D448A0AB2EB2}" destId="{24B9F5C7-2811-4025-8A8B-1B32DBB919C8}" srcOrd="3" destOrd="0" parTransId="{D0B88618-115F-470B-ABBD-63A9D1E2B843}" sibTransId="{B749D5E4-D62B-44D9-AE3D-F3DEBED6F680}"/>
    <dgm:cxn modelId="{32CF0CA3-924A-4E81-B44D-A21D8EF47ABB}" type="presOf" srcId="{B0594E55-203D-4B57-AD36-4DEFC4D375F8}" destId="{BC8BC6EF-F996-479A-9870-25CC8CE13F90}" srcOrd="0" destOrd="0" presId="urn:microsoft.com/office/officeart/2005/8/layout/vList2"/>
    <dgm:cxn modelId="{2526DEE8-AD03-43EB-A8B6-218DABD4CE87}" type="presOf" srcId="{F829FFDD-C541-49DE-9514-3B9F19A72263}" destId="{1851256F-376F-4B4E-AD6B-DEABCE5430B2}" srcOrd="0" destOrd="0" presId="urn:microsoft.com/office/officeart/2005/8/layout/vList2"/>
    <dgm:cxn modelId="{97449DF0-17BD-4D22-9082-CE1E433E782F}" type="presOf" srcId="{F708CC5C-13D3-4418-83AD-D448A0AB2EB2}" destId="{D57A140C-FD9D-43D7-80C1-5D6D2700B438}" srcOrd="0" destOrd="0" presId="urn:microsoft.com/office/officeart/2005/8/layout/vList2"/>
    <dgm:cxn modelId="{260E3BD7-30E5-477F-8E84-24A0073646B5}" type="presParOf" srcId="{D57A140C-FD9D-43D7-80C1-5D6D2700B438}" destId="{BC8BC6EF-F996-479A-9870-25CC8CE13F90}" srcOrd="0" destOrd="0" presId="urn:microsoft.com/office/officeart/2005/8/layout/vList2"/>
    <dgm:cxn modelId="{1DF2B427-2C25-4412-91A3-AE8AF678D43F}" type="presParOf" srcId="{D57A140C-FD9D-43D7-80C1-5D6D2700B438}" destId="{4CB4C115-231F-45B0-B32F-02A572E78F4E}" srcOrd="1" destOrd="0" presId="urn:microsoft.com/office/officeart/2005/8/layout/vList2"/>
    <dgm:cxn modelId="{7EB44A4B-3D3B-4287-8ECE-D3FB9D9A777E}" type="presParOf" srcId="{D57A140C-FD9D-43D7-80C1-5D6D2700B438}" destId="{056108D2-071C-4AA0-9464-C618B7223B24}" srcOrd="2" destOrd="0" presId="urn:microsoft.com/office/officeart/2005/8/layout/vList2"/>
    <dgm:cxn modelId="{D2BB359F-E4BD-4225-B9B3-ACBEC04562AB}" type="presParOf" srcId="{D57A140C-FD9D-43D7-80C1-5D6D2700B438}" destId="{D7BEF7B7-81ED-4CA0-874F-C57F1FC150E7}" srcOrd="3" destOrd="0" presId="urn:microsoft.com/office/officeart/2005/8/layout/vList2"/>
    <dgm:cxn modelId="{367F36CC-2FC3-48EB-BA65-E3F7B270D133}" type="presParOf" srcId="{D57A140C-FD9D-43D7-80C1-5D6D2700B438}" destId="{1851256F-376F-4B4E-AD6B-DEABCE5430B2}" srcOrd="4" destOrd="0" presId="urn:microsoft.com/office/officeart/2005/8/layout/vList2"/>
    <dgm:cxn modelId="{CAEDA0EB-1C14-49F3-900A-4D285020B692}" type="presParOf" srcId="{D57A140C-FD9D-43D7-80C1-5D6D2700B438}" destId="{21E8244F-9A71-40C8-91B0-D3D15CBE9540}" srcOrd="5" destOrd="0" presId="urn:microsoft.com/office/officeart/2005/8/layout/vList2"/>
    <dgm:cxn modelId="{2669162A-CBDE-4279-A559-1AF88272095A}" type="presParOf" srcId="{D57A140C-FD9D-43D7-80C1-5D6D2700B438}" destId="{9F5BCA03-E8A6-475F-ACE1-DE77CD4085A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1F061B-5C33-4BA6-A1CE-E2392FC901F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4F012E2-C71D-4942-A286-B976D7AAF822}">
      <dgm:prSet/>
      <dgm:spPr/>
      <dgm:t>
        <a:bodyPr/>
        <a:lstStyle/>
        <a:p>
          <a:r>
            <a:rPr lang="da-DK"/>
            <a:t>Flere børn og unge er udfordret på deres mentale sundhed</a:t>
          </a:r>
          <a:endParaRPr lang="en-US"/>
        </a:p>
      </dgm:t>
    </dgm:pt>
    <dgm:pt modelId="{65BA681D-0D4E-43DB-AC4A-F0216835ACB3}" type="parTrans" cxnId="{2D14FADD-8786-469D-AF97-ADED58DC43D3}">
      <dgm:prSet/>
      <dgm:spPr/>
      <dgm:t>
        <a:bodyPr/>
        <a:lstStyle/>
        <a:p>
          <a:endParaRPr lang="en-US"/>
        </a:p>
      </dgm:t>
    </dgm:pt>
    <dgm:pt modelId="{CAFE9876-8656-4B03-B7EF-2FA668333CBF}" type="sibTrans" cxnId="{2D14FADD-8786-469D-AF97-ADED58DC43D3}">
      <dgm:prSet/>
      <dgm:spPr/>
      <dgm:t>
        <a:bodyPr/>
        <a:lstStyle/>
        <a:p>
          <a:endParaRPr lang="en-US"/>
        </a:p>
      </dgm:t>
    </dgm:pt>
    <dgm:pt modelId="{CC41F9F9-CB0A-4871-B883-26159EBFF820}">
      <dgm:prSet/>
      <dgm:spPr/>
      <dgm:t>
        <a:bodyPr/>
        <a:lstStyle/>
        <a:p>
          <a:r>
            <a:rPr lang="da-DK"/>
            <a:t>Det bliver værre med alderen </a:t>
          </a:r>
          <a:endParaRPr lang="en-US"/>
        </a:p>
      </dgm:t>
    </dgm:pt>
    <dgm:pt modelId="{84C3BD76-DAF7-4528-A547-BA52E3863E58}" type="parTrans" cxnId="{8FEBABDE-9F4A-4365-BAEA-047A1C76DFB0}">
      <dgm:prSet/>
      <dgm:spPr/>
      <dgm:t>
        <a:bodyPr/>
        <a:lstStyle/>
        <a:p>
          <a:endParaRPr lang="en-US"/>
        </a:p>
      </dgm:t>
    </dgm:pt>
    <dgm:pt modelId="{DBA82E69-37FB-4747-ABD5-5A7D3A18B9B5}" type="sibTrans" cxnId="{8FEBABDE-9F4A-4365-BAEA-047A1C76DFB0}">
      <dgm:prSet/>
      <dgm:spPr/>
      <dgm:t>
        <a:bodyPr/>
        <a:lstStyle/>
        <a:p>
          <a:endParaRPr lang="en-US"/>
        </a:p>
      </dgm:t>
    </dgm:pt>
    <dgm:pt modelId="{1E761483-4FB3-4F9E-92B8-8156F0257615}">
      <dgm:prSet/>
      <dgm:spPr/>
      <dgm:t>
        <a:bodyPr/>
        <a:lstStyle/>
        <a:p>
          <a:r>
            <a:rPr lang="da-DK"/>
            <a:t>Flere piger end drenge er udfordret på deres mentale sundhed</a:t>
          </a:r>
          <a:endParaRPr lang="en-US"/>
        </a:p>
      </dgm:t>
    </dgm:pt>
    <dgm:pt modelId="{20ED3EA4-3745-4E32-986E-CE6DC267CE1B}" type="parTrans" cxnId="{606A8FC7-03AE-4369-8E42-644041173679}">
      <dgm:prSet/>
      <dgm:spPr/>
      <dgm:t>
        <a:bodyPr/>
        <a:lstStyle/>
        <a:p>
          <a:endParaRPr lang="en-US"/>
        </a:p>
      </dgm:t>
    </dgm:pt>
    <dgm:pt modelId="{A7ADC41E-30C0-48F5-93F9-40DA8F10C176}" type="sibTrans" cxnId="{606A8FC7-03AE-4369-8E42-644041173679}">
      <dgm:prSet/>
      <dgm:spPr/>
      <dgm:t>
        <a:bodyPr/>
        <a:lstStyle/>
        <a:p>
          <a:endParaRPr lang="en-US"/>
        </a:p>
      </dgm:t>
    </dgm:pt>
    <dgm:pt modelId="{9155D5D5-4A69-4740-96AE-3140DA885024}" type="pres">
      <dgm:prSet presAssocID="{E41F061B-5C33-4BA6-A1CE-E2392FC901FE}" presName="linear" presStyleCnt="0">
        <dgm:presLayoutVars>
          <dgm:animLvl val="lvl"/>
          <dgm:resizeHandles val="exact"/>
        </dgm:presLayoutVars>
      </dgm:prSet>
      <dgm:spPr/>
    </dgm:pt>
    <dgm:pt modelId="{76E682C2-B243-4DF9-B534-047A22E0AA0F}" type="pres">
      <dgm:prSet presAssocID="{B4F012E2-C71D-4942-A286-B976D7AAF822}" presName="parentText" presStyleLbl="node1" presStyleIdx="0" presStyleCnt="3">
        <dgm:presLayoutVars>
          <dgm:chMax val="0"/>
          <dgm:bulletEnabled val="1"/>
        </dgm:presLayoutVars>
      </dgm:prSet>
      <dgm:spPr/>
    </dgm:pt>
    <dgm:pt modelId="{E79BFB9E-16A4-4CE6-B705-798BCED2960E}" type="pres">
      <dgm:prSet presAssocID="{CAFE9876-8656-4B03-B7EF-2FA668333CBF}" presName="spacer" presStyleCnt="0"/>
      <dgm:spPr/>
    </dgm:pt>
    <dgm:pt modelId="{17398133-9CCE-491E-A2D0-470399DDBB2D}" type="pres">
      <dgm:prSet presAssocID="{CC41F9F9-CB0A-4871-B883-26159EBFF820}" presName="parentText" presStyleLbl="node1" presStyleIdx="1" presStyleCnt="3">
        <dgm:presLayoutVars>
          <dgm:chMax val="0"/>
          <dgm:bulletEnabled val="1"/>
        </dgm:presLayoutVars>
      </dgm:prSet>
      <dgm:spPr/>
    </dgm:pt>
    <dgm:pt modelId="{876A7DA1-AB36-47DB-9242-702CA3008D2D}" type="pres">
      <dgm:prSet presAssocID="{DBA82E69-37FB-4747-ABD5-5A7D3A18B9B5}" presName="spacer" presStyleCnt="0"/>
      <dgm:spPr/>
    </dgm:pt>
    <dgm:pt modelId="{E6182D80-681C-4E95-81AD-419C451000DA}" type="pres">
      <dgm:prSet presAssocID="{1E761483-4FB3-4F9E-92B8-8156F0257615}" presName="parentText" presStyleLbl="node1" presStyleIdx="2" presStyleCnt="3">
        <dgm:presLayoutVars>
          <dgm:chMax val="0"/>
          <dgm:bulletEnabled val="1"/>
        </dgm:presLayoutVars>
      </dgm:prSet>
      <dgm:spPr/>
    </dgm:pt>
  </dgm:ptLst>
  <dgm:cxnLst>
    <dgm:cxn modelId="{9D958D0C-6042-4220-98E0-E341CF4F0766}" type="presOf" srcId="{B4F012E2-C71D-4942-A286-B976D7AAF822}" destId="{76E682C2-B243-4DF9-B534-047A22E0AA0F}" srcOrd="0" destOrd="0" presId="urn:microsoft.com/office/officeart/2005/8/layout/vList2"/>
    <dgm:cxn modelId="{DAB49D1E-2380-4374-A32A-75D33E19DEF6}" type="presOf" srcId="{1E761483-4FB3-4F9E-92B8-8156F0257615}" destId="{E6182D80-681C-4E95-81AD-419C451000DA}" srcOrd="0" destOrd="0" presId="urn:microsoft.com/office/officeart/2005/8/layout/vList2"/>
    <dgm:cxn modelId="{F51DDF8E-0787-48C3-BBA6-2299457238EF}" type="presOf" srcId="{E41F061B-5C33-4BA6-A1CE-E2392FC901FE}" destId="{9155D5D5-4A69-4740-96AE-3140DA885024}" srcOrd="0" destOrd="0" presId="urn:microsoft.com/office/officeart/2005/8/layout/vList2"/>
    <dgm:cxn modelId="{606A8FC7-03AE-4369-8E42-644041173679}" srcId="{E41F061B-5C33-4BA6-A1CE-E2392FC901FE}" destId="{1E761483-4FB3-4F9E-92B8-8156F0257615}" srcOrd="2" destOrd="0" parTransId="{20ED3EA4-3745-4E32-986E-CE6DC267CE1B}" sibTransId="{A7ADC41E-30C0-48F5-93F9-40DA8F10C176}"/>
    <dgm:cxn modelId="{22C1F4DB-11E1-4672-89B9-324585CA148D}" type="presOf" srcId="{CC41F9F9-CB0A-4871-B883-26159EBFF820}" destId="{17398133-9CCE-491E-A2D0-470399DDBB2D}" srcOrd="0" destOrd="0" presId="urn:microsoft.com/office/officeart/2005/8/layout/vList2"/>
    <dgm:cxn modelId="{2D14FADD-8786-469D-AF97-ADED58DC43D3}" srcId="{E41F061B-5C33-4BA6-A1CE-E2392FC901FE}" destId="{B4F012E2-C71D-4942-A286-B976D7AAF822}" srcOrd="0" destOrd="0" parTransId="{65BA681D-0D4E-43DB-AC4A-F0216835ACB3}" sibTransId="{CAFE9876-8656-4B03-B7EF-2FA668333CBF}"/>
    <dgm:cxn modelId="{8FEBABDE-9F4A-4365-BAEA-047A1C76DFB0}" srcId="{E41F061B-5C33-4BA6-A1CE-E2392FC901FE}" destId="{CC41F9F9-CB0A-4871-B883-26159EBFF820}" srcOrd="1" destOrd="0" parTransId="{84C3BD76-DAF7-4528-A547-BA52E3863E58}" sibTransId="{DBA82E69-37FB-4747-ABD5-5A7D3A18B9B5}"/>
    <dgm:cxn modelId="{A4AD6655-5A51-413F-8FCA-7E3C1DAEB6B4}" type="presParOf" srcId="{9155D5D5-4A69-4740-96AE-3140DA885024}" destId="{76E682C2-B243-4DF9-B534-047A22E0AA0F}" srcOrd="0" destOrd="0" presId="urn:microsoft.com/office/officeart/2005/8/layout/vList2"/>
    <dgm:cxn modelId="{A87297DA-9108-4F66-A708-8815B60CEE17}" type="presParOf" srcId="{9155D5D5-4A69-4740-96AE-3140DA885024}" destId="{E79BFB9E-16A4-4CE6-B705-798BCED2960E}" srcOrd="1" destOrd="0" presId="urn:microsoft.com/office/officeart/2005/8/layout/vList2"/>
    <dgm:cxn modelId="{C0CCC321-F435-4B44-AD4D-204EEA1E9AEB}" type="presParOf" srcId="{9155D5D5-4A69-4740-96AE-3140DA885024}" destId="{17398133-9CCE-491E-A2D0-470399DDBB2D}" srcOrd="2" destOrd="0" presId="urn:microsoft.com/office/officeart/2005/8/layout/vList2"/>
    <dgm:cxn modelId="{7388E7A4-CC3D-4098-BDFF-160271A0F040}" type="presParOf" srcId="{9155D5D5-4A69-4740-96AE-3140DA885024}" destId="{876A7DA1-AB36-47DB-9242-702CA3008D2D}" srcOrd="3" destOrd="0" presId="urn:microsoft.com/office/officeart/2005/8/layout/vList2"/>
    <dgm:cxn modelId="{BC269358-2615-43BE-A8C4-52F22257159F}" type="presParOf" srcId="{9155D5D5-4A69-4740-96AE-3140DA885024}" destId="{E6182D80-681C-4E95-81AD-419C451000D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E11A7-1257-49D7-8F4E-E2253A2F8A14}">
      <dsp:nvSpPr>
        <dsp:cNvPr id="0" name=""/>
        <dsp:cNvSpPr/>
      </dsp:nvSpPr>
      <dsp:spPr>
        <a:xfrm>
          <a:off x="0" y="61824"/>
          <a:ext cx="6263640" cy="17341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da-DK" sz="3100" kern="1200" dirty="0"/>
            <a:t>Opmærksomhedspunkter ift. børn og unge</a:t>
          </a:r>
          <a:endParaRPr lang="en-US" sz="3100" kern="1200" dirty="0"/>
        </a:p>
      </dsp:txBody>
      <dsp:txXfrm>
        <a:off x="84655" y="146479"/>
        <a:ext cx="6094330" cy="1564849"/>
      </dsp:txXfrm>
    </dsp:sp>
    <dsp:sp modelId="{8BACE456-A307-4CBF-8F54-2FB0C913EDD4}">
      <dsp:nvSpPr>
        <dsp:cNvPr id="0" name=""/>
        <dsp:cNvSpPr/>
      </dsp:nvSpPr>
      <dsp:spPr>
        <a:xfrm>
          <a:off x="0" y="1885264"/>
          <a:ext cx="6263640" cy="173415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da-DK" sz="3100" kern="1200" dirty="0"/>
            <a:t>Data fra kønsfordeling ift. egen opgave, </a:t>
          </a:r>
          <a:r>
            <a:rPr lang="da-DK" sz="3100" kern="1200" dirty="0" err="1"/>
            <a:t>JKs</a:t>
          </a:r>
          <a:r>
            <a:rPr lang="da-DK" sz="3100" kern="1200" dirty="0"/>
            <a:t> specialtilbud, mental sundhed, psykiske lidelser</a:t>
          </a:r>
          <a:endParaRPr lang="en-US" sz="3100" kern="1200" dirty="0"/>
        </a:p>
      </dsp:txBody>
      <dsp:txXfrm>
        <a:off x="84655" y="1969919"/>
        <a:ext cx="6094330" cy="1564849"/>
      </dsp:txXfrm>
    </dsp:sp>
    <dsp:sp modelId="{4200A9B5-1E10-431C-9E2E-EF1B3D26D5E8}">
      <dsp:nvSpPr>
        <dsp:cNvPr id="0" name=""/>
        <dsp:cNvSpPr/>
      </dsp:nvSpPr>
      <dsp:spPr>
        <a:xfrm>
          <a:off x="0" y="3708703"/>
          <a:ext cx="6263640" cy="17341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da-DK" sz="3100" kern="1200"/>
            <a:t>Det kønnede blik </a:t>
          </a:r>
          <a:endParaRPr lang="en-US" sz="3100" kern="1200"/>
        </a:p>
      </dsp:txBody>
      <dsp:txXfrm>
        <a:off x="84655" y="3793358"/>
        <a:ext cx="6094330" cy="15648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1460C-1F9C-47E9-93D7-FDE26DB20333}">
      <dsp:nvSpPr>
        <dsp:cNvPr id="0" name=""/>
        <dsp:cNvSpPr/>
      </dsp:nvSpPr>
      <dsp:spPr>
        <a:xfrm>
          <a:off x="0" y="438031"/>
          <a:ext cx="6891187" cy="1141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kern="1200"/>
            <a:t>For diagnosticerede psykiatriske sygdomme ses en tydelig overvægt af drenge/unge mænd med hjerneudviklingsforstyrrelser (ADHD og autisme-spektrum forstyrrelser), adfærdsforstyrrelser, Tourette syndrom samt selvmord, der har en 2-5 gange højere forekomst blandt drenge/unge mænd. </a:t>
          </a:r>
          <a:endParaRPr lang="en-US" sz="1600" kern="1200"/>
        </a:p>
      </dsp:txBody>
      <dsp:txXfrm>
        <a:off x="55744" y="493775"/>
        <a:ext cx="6779699" cy="1030432"/>
      </dsp:txXfrm>
    </dsp:sp>
    <dsp:sp modelId="{25CE977B-F62B-4326-BE35-D38AF56C03AA}">
      <dsp:nvSpPr>
        <dsp:cNvPr id="0" name=""/>
        <dsp:cNvSpPr/>
      </dsp:nvSpPr>
      <dsp:spPr>
        <a:xfrm>
          <a:off x="0" y="1626031"/>
          <a:ext cx="6891187" cy="11419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kern="1200"/>
            <a:t>Forekomsten af psykose i skizofrenispektret er ændret fra en tidligere overvægt af drenge/unge mænd til en lille overvægt af piger/unge kvinder under 18 år. </a:t>
          </a:r>
          <a:endParaRPr lang="en-US" sz="1600" kern="1200"/>
        </a:p>
      </dsp:txBody>
      <dsp:txXfrm>
        <a:off x="55744" y="1681775"/>
        <a:ext cx="6779699" cy="1030432"/>
      </dsp:txXfrm>
    </dsp:sp>
    <dsp:sp modelId="{2990420A-8267-44AE-92B5-D9E0155FB347}">
      <dsp:nvSpPr>
        <dsp:cNvPr id="0" name=""/>
        <dsp:cNvSpPr/>
      </dsp:nvSpPr>
      <dsp:spPr>
        <a:xfrm>
          <a:off x="0" y="2814031"/>
          <a:ext cx="6891187" cy="11419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kern="1200"/>
            <a:t>For selvmordsforsøg, angst, depression og obssessiv-kompulsiv tilstand er forekomsterne ca. 1½-2½ gange højere blandt piger/unge kvinder end blandt drenge/unge mænd. </a:t>
          </a:r>
          <a:endParaRPr lang="en-US" sz="1600" kern="1200"/>
        </a:p>
      </dsp:txBody>
      <dsp:txXfrm>
        <a:off x="55744" y="2869775"/>
        <a:ext cx="6779699" cy="10304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12A4D-B9A8-4C3F-956E-84865456A913}">
      <dsp:nvSpPr>
        <dsp:cNvPr id="0" name=""/>
        <dsp:cNvSpPr/>
      </dsp:nvSpPr>
      <dsp:spPr>
        <a:xfrm>
          <a:off x="0" y="12269"/>
          <a:ext cx="6891187" cy="21544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a-DK" sz="2100" kern="1200" dirty="0"/>
            <a:t>Når det gælder spiseforstyrrelser, er kønsforskellen markant, idet anoreksi og bulimi har en væsentligt lavere forekomst hos drenge end hos piger (ca. i forholdet 1:10), mens tvangsoverspisning ses hos ca. en dreng for hver tre piger. </a:t>
          </a:r>
          <a:endParaRPr lang="en-US" sz="2100" kern="1200" dirty="0"/>
        </a:p>
      </dsp:txBody>
      <dsp:txXfrm>
        <a:off x="105173" y="117442"/>
        <a:ext cx="6680841" cy="1944135"/>
      </dsp:txXfrm>
    </dsp:sp>
    <dsp:sp modelId="{D908B83B-083B-463E-BE8B-68E531217A6D}">
      <dsp:nvSpPr>
        <dsp:cNvPr id="0" name=""/>
        <dsp:cNvSpPr/>
      </dsp:nvSpPr>
      <dsp:spPr>
        <a:xfrm>
          <a:off x="0" y="2227231"/>
          <a:ext cx="6891187" cy="215448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a-DK" sz="2100" kern="1200"/>
            <a:t>Der er ikke entydige fund for fordelingen af selvskade blandt kønnene. Der ses dog en tendens til, at de to køn anvender forskellige selvskademetoder; de fleste piger skærer sig, mens de fleste drenge slår eller brænder sig, og forskellen i typen af læsioner kan betyde, at selvskade oftere overses hos drenge end hos piger.</a:t>
          </a:r>
          <a:endParaRPr lang="en-US" sz="2100" kern="1200"/>
        </a:p>
      </dsp:txBody>
      <dsp:txXfrm>
        <a:off x="105173" y="2332404"/>
        <a:ext cx="6680841" cy="19441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CC629-0CBB-48BC-9854-FF8E61FAAE49}">
      <dsp:nvSpPr>
        <dsp:cNvPr id="0" name=""/>
        <dsp:cNvSpPr/>
      </dsp:nvSpPr>
      <dsp:spPr>
        <a:xfrm>
          <a:off x="0" y="69858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2D69EC-130A-45FE-9799-5E3381B065E5}">
      <dsp:nvSpPr>
        <dsp:cNvPr id="0" name=""/>
        <dsp:cNvSpPr/>
      </dsp:nvSpPr>
      <dsp:spPr>
        <a:xfrm>
          <a:off x="525780" y="46242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dirty="0" err="1"/>
            <a:t>Flere</a:t>
          </a:r>
          <a:r>
            <a:rPr lang="en-US" sz="1600" kern="1200" dirty="0"/>
            <a:t> </a:t>
          </a:r>
          <a:r>
            <a:rPr lang="en-US" sz="1600" kern="1200" dirty="0" err="1"/>
            <a:t>drenge</a:t>
          </a:r>
          <a:r>
            <a:rPr lang="en-US" sz="1600" kern="1200" dirty="0"/>
            <a:t> end </a:t>
          </a:r>
          <a:r>
            <a:rPr lang="en-US" sz="1600" kern="1200" dirty="0" err="1"/>
            <a:t>piger</a:t>
          </a:r>
          <a:r>
            <a:rPr lang="en-US" sz="1600" kern="1200" dirty="0"/>
            <a:t> </a:t>
          </a:r>
          <a:r>
            <a:rPr lang="en-US" sz="1600" kern="1200" dirty="0" err="1"/>
            <a:t>har</a:t>
          </a:r>
          <a:r>
            <a:rPr lang="en-US" sz="1600" kern="1200" dirty="0"/>
            <a:t> </a:t>
          </a:r>
          <a:r>
            <a:rPr lang="en-US" sz="1600" kern="1200" dirty="0" err="1"/>
            <a:t>lidelse</a:t>
          </a:r>
          <a:r>
            <a:rPr lang="en-US" sz="1600" kern="1200" dirty="0"/>
            <a:t> med </a:t>
          </a:r>
          <a:r>
            <a:rPr lang="en-US" sz="1600" kern="1200" dirty="0" err="1"/>
            <a:t>høj</a:t>
          </a:r>
          <a:r>
            <a:rPr lang="en-US" sz="1600" kern="1200" dirty="0"/>
            <a:t> grad </a:t>
          </a:r>
          <a:r>
            <a:rPr lang="en-US" sz="1600" kern="1200" dirty="0" err="1"/>
            <a:t>af</a:t>
          </a:r>
          <a:r>
            <a:rPr lang="en-US" sz="1600" kern="1200" dirty="0"/>
            <a:t> </a:t>
          </a:r>
          <a:r>
            <a:rPr lang="en-US" sz="1600" kern="1200" dirty="0" err="1"/>
            <a:t>påvirkning</a:t>
          </a:r>
          <a:r>
            <a:rPr lang="en-US" sz="1600" kern="1200" dirty="0"/>
            <a:t> </a:t>
          </a:r>
          <a:r>
            <a:rPr lang="en-US" sz="1600" kern="1200" dirty="0" err="1"/>
            <a:t>af</a:t>
          </a:r>
          <a:r>
            <a:rPr lang="en-US" sz="1600" kern="1200" dirty="0"/>
            <a:t> </a:t>
          </a:r>
          <a:r>
            <a:rPr lang="en-US" sz="1600" kern="1200" dirty="0" err="1"/>
            <a:t>funktionsniveau</a:t>
          </a:r>
          <a:endParaRPr lang="en-US" sz="1600" kern="1200" dirty="0"/>
        </a:p>
      </dsp:txBody>
      <dsp:txXfrm>
        <a:off x="548837" y="485486"/>
        <a:ext cx="7314806" cy="426206"/>
      </dsp:txXfrm>
    </dsp:sp>
    <dsp:sp modelId="{F05EDE13-E78D-470A-8676-B2264B599FF1}">
      <dsp:nvSpPr>
        <dsp:cNvPr id="0" name=""/>
        <dsp:cNvSpPr/>
      </dsp:nvSpPr>
      <dsp:spPr>
        <a:xfrm>
          <a:off x="0" y="1424349"/>
          <a:ext cx="10515600"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da-DK" sz="1600" kern="1200" dirty="0"/>
            <a:t>Udadrettede reaktioner hos drenge</a:t>
          </a:r>
          <a:endParaRPr lang="en-US" sz="1600" kern="1200" dirty="0"/>
        </a:p>
        <a:p>
          <a:pPr marL="171450" lvl="1" indent="-171450" algn="l" defTabSz="711200">
            <a:lnSpc>
              <a:spcPct val="90000"/>
            </a:lnSpc>
            <a:spcBef>
              <a:spcPct val="0"/>
            </a:spcBef>
            <a:spcAft>
              <a:spcPct val="15000"/>
            </a:spcAft>
            <a:buChar char="•"/>
          </a:pPr>
          <a:r>
            <a:rPr lang="da-DK" sz="1600" kern="1200" dirty="0"/>
            <a:t>Indadrettede reaktioner hos piger</a:t>
          </a:r>
          <a:endParaRPr lang="en-US" sz="1600" kern="1200" dirty="0"/>
        </a:p>
      </dsp:txBody>
      <dsp:txXfrm>
        <a:off x="0" y="1424349"/>
        <a:ext cx="10515600" cy="932400"/>
      </dsp:txXfrm>
    </dsp:sp>
    <dsp:sp modelId="{2F4C9EDC-EB42-40AF-A847-C90DCF9CCB63}">
      <dsp:nvSpPr>
        <dsp:cNvPr id="0" name=""/>
        <dsp:cNvSpPr/>
      </dsp:nvSpPr>
      <dsp:spPr>
        <a:xfrm>
          <a:off x="525780" y="118818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a-DK" sz="1600" kern="1200"/>
            <a:t>Måske tendens til:</a:t>
          </a:r>
          <a:endParaRPr lang="en-US" sz="1600" kern="1200"/>
        </a:p>
      </dsp:txBody>
      <dsp:txXfrm>
        <a:off x="548837" y="1211246"/>
        <a:ext cx="7314806" cy="426206"/>
      </dsp:txXfrm>
    </dsp:sp>
    <dsp:sp modelId="{E27E0C51-0462-4B75-8BCC-E904F95D5AC7}">
      <dsp:nvSpPr>
        <dsp:cNvPr id="0" name=""/>
        <dsp:cNvSpPr/>
      </dsp:nvSpPr>
      <dsp:spPr>
        <a:xfrm>
          <a:off x="0" y="2679309"/>
          <a:ext cx="10515600"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da-DK" sz="1600" kern="1200"/>
            <a:t>I hvert fald senere diagnosticering af piger</a:t>
          </a:r>
          <a:endParaRPr lang="en-US" sz="1600" kern="1200"/>
        </a:p>
        <a:p>
          <a:pPr marL="171450" lvl="1" indent="-171450" algn="l" defTabSz="711200">
            <a:lnSpc>
              <a:spcPct val="90000"/>
            </a:lnSpc>
            <a:spcBef>
              <a:spcPct val="0"/>
            </a:spcBef>
            <a:spcAft>
              <a:spcPct val="15000"/>
            </a:spcAft>
            <a:buChar char="•"/>
          </a:pPr>
          <a:r>
            <a:rPr lang="da-DK" sz="1600" kern="1200" dirty="0"/>
            <a:t>Diagnosen for infantil autisme er skabt på baggrund af beskrivelse af drenge med autisme</a:t>
          </a:r>
          <a:endParaRPr lang="en-US" sz="1600" kern="1200" dirty="0"/>
        </a:p>
        <a:p>
          <a:pPr marL="171450" lvl="1" indent="-171450" algn="l" defTabSz="711200">
            <a:lnSpc>
              <a:spcPct val="90000"/>
            </a:lnSpc>
            <a:spcBef>
              <a:spcPct val="0"/>
            </a:spcBef>
            <a:spcAft>
              <a:spcPct val="15000"/>
            </a:spcAft>
            <a:buChar char="•"/>
          </a:pPr>
          <a:r>
            <a:rPr lang="da-DK" sz="1600" kern="1200" dirty="0"/>
            <a:t>Hormonpåvirkning af kvinders symptomer på ADHD </a:t>
          </a:r>
          <a:endParaRPr lang="en-US" sz="1600" kern="1200" dirty="0"/>
        </a:p>
      </dsp:txBody>
      <dsp:txXfrm>
        <a:off x="0" y="2679309"/>
        <a:ext cx="10515600" cy="1209600"/>
      </dsp:txXfrm>
    </dsp:sp>
    <dsp:sp modelId="{2CE66AE1-0F1B-4053-BE60-D93088003EA5}">
      <dsp:nvSpPr>
        <dsp:cNvPr id="0" name=""/>
        <dsp:cNvSpPr/>
      </dsp:nvSpPr>
      <dsp:spPr>
        <a:xfrm>
          <a:off x="525780" y="244314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a-DK" sz="1600" kern="1200" dirty="0"/>
            <a:t>Højere forekomst af udviklingsforstyrrelser hos drenge</a:t>
          </a:r>
          <a:endParaRPr lang="en-US" sz="1600" kern="1200" dirty="0"/>
        </a:p>
      </dsp:txBody>
      <dsp:txXfrm>
        <a:off x="548837" y="2466206"/>
        <a:ext cx="7314806"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31495-98EC-44A2-830C-B566CF873261}">
      <dsp:nvSpPr>
        <dsp:cNvPr id="0" name=""/>
        <dsp:cNvSpPr/>
      </dsp:nvSpPr>
      <dsp:spPr>
        <a:xfrm>
          <a:off x="0" y="3304625"/>
          <a:ext cx="7037387" cy="216819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da-DK" sz="2700" kern="1200" dirty="0"/>
            <a:t>Det kønnede blik skaber forskellige typer af sårbarheder</a:t>
          </a:r>
          <a:endParaRPr lang="en-US" sz="2700" kern="1200" dirty="0"/>
        </a:p>
      </dsp:txBody>
      <dsp:txXfrm>
        <a:off x="0" y="3304625"/>
        <a:ext cx="7037387" cy="1170823"/>
      </dsp:txXfrm>
    </dsp:sp>
    <dsp:sp modelId="{E74BFB79-F88E-4C38-9AE7-276C17455C68}">
      <dsp:nvSpPr>
        <dsp:cNvPr id="0" name=""/>
        <dsp:cNvSpPr/>
      </dsp:nvSpPr>
      <dsp:spPr>
        <a:xfrm>
          <a:off x="0" y="4432085"/>
          <a:ext cx="3518693" cy="99736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da-DK" sz="2200" kern="1200" dirty="0"/>
            <a:t>For drenge -&gt; Påvirkede deltagelsesmuligheder </a:t>
          </a:r>
          <a:endParaRPr lang="en-US" sz="2200" kern="1200" dirty="0"/>
        </a:p>
      </dsp:txBody>
      <dsp:txXfrm>
        <a:off x="0" y="4432085"/>
        <a:ext cx="3518693" cy="997368"/>
      </dsp:txXfrm>
    </dsp:sp>
    <dsp:sp modelId="{EB07240B-1E88-48D4-9AC2-F32A1DAB5B96}">
      <dsp:nvSpPr>
        <dsp:cNvPr id="0" name=""/>
        <dsp:cNvSpPr/>
      </dsp:nvSpPr>
      <dsp:spPr>
        <a:xfrm>
          <a:off x="3518693" y="4432085"/>
          <a:ext cx="3518693" cy="99736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da-DK" sz="2200" kern="1200" dirty="0"/>
            <a:t>For piger -&gt; Sårbarheder ift. at overse egentlige vanskeligheder </a:t>
          </a:r>
          <a:endParaRPr lang="en-US" sz="2200" kern="1200" dirty="0"/>
        </a:p>
      </dsp:txBody>
      <dsp:txXfrm>
        <a:off x="3518693" y="4432085"/>
        <a:ext cx="3518693" cy="997368"/>
      </dsp:txXfrm>
    </dsp:sp>
    <dsp:sp modelId="{22DD917F-09B8-4865-80C6-F3911CB5EB04}">
      <dsp:nvSpPr>
        <dsp:cNvPr id="0" name=""/>
        <dsp:cNvSpPr/>
      </dsp:nvSpPr>
      <dsp:spPr>
        <a:xfrm rot="10800000">
          <a:off x="0" y="2468"/>
          <a:ext cx="7037387" cy="3334679"/>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da-DK" sz="2700" kern="1200" dirty="0"/>
            <a:t>Vi har en sårbarhed ift. at vores forventninger kommer til at definere løsninger uafhængig af barn og situation</a:t>
          </a:r>
          <a:endParaRPr lang="en-US" sz="2700" kern="1200" dirty="0"/>
        </a:p>
      </dsp:txBody>
      <dsp:txXfrm rot="10800000">
        <a:off x="0" y="2468"/>
        <a:ext cx="7037387" cy="21667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5503A-DEEB-4803-8D3C-3BDF5509B97D}">
      <dsp:nvSpPr>
        <dsp:cNvPr id="0" name=""/>
        <dsp:cNvSpPr/>
      </dsp:nvSpPr>
      <dsp:spPr>
        <a:xfrm>
          <a:off x="0" y="536"/>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ED8250C-4EBE-49A8-99CE-4AC572608B2D}">
      <dsp:nvSpPr>
        <dsp:cNvPr id="0" name=""/>
        <dsp:cNvSpPr/>
      </dsp:nvSpPr>
      <dsp:spPr>
        <a:xfrm>
          <a:off x="0" y="536"/>
          <a:ext cx="6891187"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a-DK" sz="1300" kern="1200" dirty="0"/>
            <a:t>Der er langt højere forekomst af mentale helbredsproblemer blandt børn fra </a:t>
          </a:r>
          <a:r>
            <a:rPr lang="da-DK" sz="1300" b="1" kern="1200" dirty="0"/>
            <a:t>lavere socioøkonomiske grupper </a:t>
          </a:r>
          <a:r>
            <a:rPr lang="da-DK" sz="1300" kern="1200" dirty="0"/>
            <a:t>(0-9 årige). </a:t>
          </a:r>
          <a:endParaRPr lang="en-US" sz="1300" kern="1200" dirty="0"/>
        </a:p>
      </dsp:txBody>
      <dsp:txXfrm>
        <a:off x="0" y="536"/>
        <a:ext cx="6891187" cy="878581"/>
      </dsp:txXfrm>
    </dsp:sp>
    <dsp:sp modelId="{A43BF906-BE9C-411B-A494-3CF4CA983643}">
      <dsp:nvSpPr>
        <dsp:cNvPr id="0" name=""/>
        <dsp:cNvSpPr/>
      </dsp:nvSpPr>
      <dsp:spPr>
        <a:xfrm>
          <a:off x="0" y="879118"/>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C8FCA87-B014-4284-88BC-D0F53AA42D18}">
      <dsp:nvSpPr>
        <dsp:cNvPr id="0" name=""/>
        <dsp:cNvSpPr/>
      </dsp:nvSpPr>
      <dsp:spPr>
        <a:xfrm>
          <a:off x="0" y="879118"/>
          <a:ext cx="6891187"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a-DK" sz="1300" kern="1200"/>
            <a:t>Familiestruktur og familieliv har også betydning. Børn, som ikke bor sammen med begge forældre, har som hovedregel en højere forekomst af mentale helbredsproblemer. </a:t>
          </a:r>
          <a:r>
            <a:rPr lang="da-DK" sz="1300" b="1" kern="1200"/>
            <a:t>Trygge relationer i familien beskytter børn mod mentale helbredsproblemer</a:t>
          </a:r>
          <a:r>
            <a:rPr lang="da-DK" sz="1300" kern="1200"/>
            <a:t>. </a:t>
          </a:r>
          <a:endParaRPr lang="en-US" sz="1300" kern="1200"/>
        </a:p>
      </dsp:txBody>
      <dsp:txXfrm>
        <a:off x="0" y="879118"/>
        <a:ext cx="6891187" cy="878581"/>
      </dsp:txXfrm>
    </dsp:sp>
    <dsp:sp modelId="{D1576E88-1C50-4945-8554-E096EBC17688}">
      <dsp:nvSpPr>
        <dsp:cNvPr id="0" name=""/>
        <dsp:cNvSpPr/>
      </dsp:nvSpPr>
      <dsp:spPr>
        <a:xfrm>
          <a:off x="0" y="1757700"/>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E13CE99-7232-4296-B2E8-11CB669EE969}">
      <dsp:nvSpPr>
        <dsp:cNvPr id="0" name=""/>
        <dsp:cNvSpPr/>
      </dsp:nvSpPr>
      <dsp:spPr>
        <a:xfrm>
          <a:off x="0" y="1757700"/>
          <a:ext cx="6891187"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a-DK" sz="1300" kern="1200"/>
            <a:t>Rapport for 10-24 årige bekræfter, at der er </a:t>
          </a:r>
          <a:r>
            <a:rPr lang="da-DK" sz="1300" b="1" kern="1200"/>
            <a:t>øget forekomst af problemer </a:t>
          </a:r>
          <a:r>
            <a:rPr lang="da-DK" sz="1300" kern="1200"/>
            <a:t>i de </a:t>
          </a:r>
          <a:r>
            <a:rPr lang="da-DK" sz="1300" b="1" kern="1200"/>
            <a:t>lave socioøkonomiske grupper</a:t>
          </a:r>
          <a:r>
            <a:rPr lang="da-DK" sz="1300" kern="1200"/>
            <a:t> for langt de fleste indikatorer for mental sundhed og mentale helbredsproblemer. Kun søvnproblemer (søvnkvantitet og kvalitet) og de hyppigt forekommende psykiske symptomer som at være ked af det og nervøs adskiller sig fra dette mønster. </a:t>
          </a:r>
          <a:endParaRPr lang="en-US" sz="1300" kern="1200"/>
        </a:p>
      </dsp:txBody>
      <dsp:txXfrm>
        <a:off x="0" y="1757700"/>
        <a:ext cx="6891187" cy="878581"/>
      </dsp:txXfrm>
    </dsp:sp>
    <dsp:sp modelId="{3E174FC2-168F-4FAF-AF9A-393768F3136B}">
      <dsp:nvSpPr>
        <dsp:cNvPr id="0" name=""/>
        <dsp:cNvSpPr/>
      </dsp:nvSpPr>
      <dsp:spPr>
        <a:xfrm>
          <a:off x="0" y="2636281"/>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868E053-A686-4100-9D90-790998EBDA21}">
      <dsp:nvSpPr>
        <dsp:cNvPr id="0" name=""/>
        <dsp:cNvSpPr/>
      </dsp:nvSpPr>
      <dsp:spPr>
        <a:xfrm>
          <a:off x="0" y="2636281"/>
          <a:ext cx="6891187"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a-DK" sz="1300" kern="1200"/>
            <a:t>Tilsvarende ses der for ADHD, angst, adfærdsforstyrrelser, selvskade, psykose i skizofrenispektret, selvmord og selvmordsforsøg en hyppigere forekomst i de </a:t>
          </a:r>
          <a:r>
            <a:rPr lang="da-DK" sz="1300" b="1" kern="1200"/>
            <a:t>lave socioøkonomiske grupper</a:t>
          </a:r>
          <a:r>
            <a:rPr lang="da-DK" sz="1300" kern="1200"/>
            <a:t>. </a:t>
          </a:r>
          <a:endParaRPr lang="en-US" sz="1300" kern="1200"/>
        </a:p>
      </dsp:txBody>
      <dsp:txXfrm>
        <a:off x="0" y="2636281"/>
        <a:ext cx="6891187" cy="878581"/>
      </dsp:txXfrm>
    </dsp:sp>
    <dsp:sp modelId="{12C1210A-62A2-45A5-B133-F0D6CD01EDA2}">
      <dsp:nvSpPr>
        <dsp:cNvPr id="0" name=""/>
        <dsp:cNvSpPr/>
      </dsp:nvSpPr>
      <dsp:spPr>
        <a:xfrm>
          <a:off x="0" y="3514863"/>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AB263C0-637B-4337-99D3-C9D26CA1B976}">
      <dsp:nvSpPr>
        <dsp:cNvPr id="0" name=""/>
        <dsp:cNvSpPr/>
      </dsp:nvSpPr>
      <dsp:spPr>
        <a:xfrm>
          <a:off x="0" y="3514863"/>
          <a:ext cx="6891187"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a-DK" sz="1300" kern="1200"/>
            <a:t>Anoreksi og bulimi ses hyppigere i familier, hvor </a:t>
          </a:r>
          <a:r>
            <a:rPr lang="da-DK" sz="1300" b="1" kern="1200"/>
            <a:t>forældrene har høj uddannelse</a:t>
          </a:r>
          <a:r>
            <a:rPr lang="da-DK" sz="1300" kern="1200"/>
            <a:t>, men det vides ikke, i hvor høj grad dette skyldes eventuelle sociale forskelle i henvendelses- og henvisningsmønstre.</a:t>
          </a:r>
          <a:endParaRPr lang="en-US" sz="1300" kern="1200"/>
        </a:p>
      </dsp:txBody>
      <dsp:txXfrm>
        <a:off x="0" y="3514863"/>
        <a:ext cx="6891187" cy="8785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2BB62-B704-4D27-8749-AF48D7A2E7A5}">
      <dsp:nvSpPr>
        <dsp:cNvPr id="0" name=""/>
        <dsp:cNvSpPr/>
      </dsp:nvSpPr>
      <dsp:spPr>
        <a:xfrm>
          <a:off x="0" y="358621"/>
          <a:ext cx="6588691" cy="1795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1356" tIns="416560" rIns="511356" bIns="142240" numCol="1" spcCol="1270" anchor="t" anchorCtr="0">
          <a:noAutofit/>
        </a:bodyPr>
        <a:lstStyle/>
        <a:p>
          <a:pPr marL="228600" lvl="1" indent="-228600" algn="l" defTabSz="889000">
            <a:lnSpc>
              <a:spcPct val="90000"/>
            </a:lnSpc>
            <a:spcBef>
              <a:spcPct val="0"/>
            </a:spcBef>
            <a:spcAft>
              <a:spcPct val="15000"/>
            </a:spcAft>
            <a:buChar char="•"/>
          </a:pPr>
          <a:r>
            <a:rPr lang="da-DK" sz="2000" kern="1200" dirty="0"/>
            <a:t>Temperament – Tydelig, </a:t>
          </a:r>
          <a:r>
            <a:rPr lang="da-DK" sz="2000" kern="1200" dirty="0" err="1"/>
            <a:t>responsiv</a:t>
          </a:r>
          <a:r>
            <a:rPr lang="da-DK" sz="2000" kern="1200" dirty="0"/>
            <a:t>, nem at aflæse og berolige</a:t>
          </a:r>
          <a:endParaRPr lang="en-US" sz="2000" kern="1200" dirty="0"/>
        </a:p>
        <a:p>
          <a:pPr marL="228600" lvl="1" indent="-228600" algn="l" defTabSz="889000">
            <a:lnSpc>
              <a:spcPct val="90000"/>
            </a:lnSpc>
            <a:spcBef>
              <a:spcPct val="0"/>
            </a:spcBef>
            <a:spcAft>
              <a:spcPct val="15000"/>
            </a:spcAft>
            <a:buChar char="•"/>
          </a:pPr>
          <a:r>
            <a:rPr lang="da-DK" sz="2000" kern="1200" dirty="0"/>
            <a:t>Intelligens – Gode evner til at problemløse </a:t>
          </a:r>
          <a:endParaRPr lang="en-US" sz="2000" kern="1200" dirty="0"/>
        </a:p>
        <a:p>
          <a:pPr marL="228600" lvl="1" indent="-228600" algn="l" defTabSz="889000">
            <a:lnSpc>
              <a:spcPct val="90000"/>
            </a:lnSpc>
            <a:spcBef>
              <a:spcPct val="0"/>
            </a:spcBef>
            <a:spcAft>
              <a:spcPct val="15000"/>
            </a:spcAft>
            <a:buChar char="•"/>
          </a:pPr>
          <a:r>
            <a:rPr lang="da-DK" sz="2000" kern="1200" dirty="0"/>
            <a:t>Udseende</a:t>
          </a:r>
          <a:endParaRPr lang="en-US" sz="2000" kern="1200" dirty="0"/>
        </a:p>
      </dsp:txBody>
      <dsp:txXfrm>
        <a:off x="0" y="358621"/>
        <a:ext cx="6588691" cy="1795500"/>
      </dsp:txXfrm>
    </dsp:sp>
    <dsp:sp modelId="{E24B7C1A-7FCA-485A-A02C-DA2E2143ED2A}">
      <dsp:nvSpPr>
        <dsp:cNvPr id="0" name=""/>
        <dsp:cNvSpPr/>
      </dsp:nvSpPr>
      <dsp:spPr>
        <a:xfrm>
          <a:off x="329434" y="63421"/>
          <a:ext cx="4612083"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26" tIns="0" rIns="174326" bIns="0" numCol="1" spcCol="1270" anchor="ctr" anchorCtr="0">
          <a:noAutofit/>
        </a:bodyPr>
        <a:lstStyle/>
        <a:p>
          <a:pPr marL="0" lvl="0" indent="0" algn="l" defTabSz="889000">
            <a:lnSpc>
              <a:spcPct val="90000"/>
            </a:lnSpc>
            <a:spcBef>
              <a:spcPct val="0"/>
            </a:spcBef>
            <a:spcAft>
              <a:spcPct val="35000"/>
            </a:spcAft>
            <a:buNone/>
          </a:pPr>
          <a:r>
            <a:rPr lang="da-DK" sz="2000" kern="1200"/>
            <a:t>Hos individet</a:t>
          </a:r>
          <a:endParaRPr lang="en-US" sz="2000" kern="1200"/>
        </a:p>
      </dsp:txBody>
      <dsp:txXfrm>
        <a:off x="358255" y="92242"/>
        <a:ext cx="4554441" cy="532758"/>
      </dsp:txXfrm>
    </dsp:sp>
    <dsp:sp modelId="{1BEBD643-5312-4244-B64D-BEAC282C9D41}">
      <dsp:nvSpPr>
        <dsp:cNvPr id="0" name=""/>
        <dsp:cNvSpPr/>
      </dsp:nvSpPr>
      <dsp:spPr>
        <a:xfrm>
          <a:off x="0" y="2557321"/>
          <a:ext cx="6588691" cy="327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1356" tIns="416560" rIns="511356" bIns="142240" numCol="1" spcCol="1270" anchor="t" anchorCtr="0">
          <a:noAutofit/>
        </a:bodyPr>
        <a:lstStyle/>
        <a:p>
          <a:pPr marL="228600" lvl="1" indent="-228600" algn="l" defTabSz="889000">
            <a:lnSpc>
              <a:spcPct val="90000"/>
            </a:lnSpc>
            <a:spcBef>
              <a:spcPct val="0"/>
            </a:spcBef>
            <a:spcAft>
              <a:spcPct val="15000"/>
            </a:spcAft>
            <a:buChar char="•"/>
          </a:pPr>
          <a:r>
            <a:rPr lang="da-DK" sz="2000" kern="1200"/>
            <a:t>Nummer i søskenderækken</a:t>
          </a:r>
          <a:endParaRPr lang="en-US" sz="2000" kern="1200"/>
        </a:p>
        <a:p>
          <a:pPr marL="228600" lvl="1" indent="-228600" algn="l" defTabSz="889000">
            <a:lnSpc>
              <a:spcPct val="90000"/>
            </a:lnSpc>
            <a:spcBef>
              <a:spcPct val="0"/>
            </a:spcBef>
            <a:spcAft>
              <a:spcPct val="15000"/>
            </a:spcAft>
            <a:buChar char="•"/>
          </a:pPr>
          <a:r>
            <a:rPr lang="da-DK" sz="2000" kern="1200"/>
            <a:t>Tæt kontakt med mindst et stabilt menneske</a:t>
          </a:r>
          <a:endParaRPr lang="en-US" sz="2000" kern="1200"/>
        </a:p>
        <a:p>
          <a:pPr marL="228600" lvl="1" indent="-228600" algn="l" defTabSz="889000">
            <a:lnSpc>
              <a:spcPct val="90000"/>
            </a:lnSpc>
            <a:spcBef>
              <a:spcPct val="0"/>
            </a:spcBef>
            <a:spcAft>
              <a:spcPct val="15000"/>
            </a:spcAft>
            <a:buChar char="•"/>
          </a:pPr>
          <a:r>
            <a:rPr lang="da-DK" sz="2000" kern="1200" dirty="0"/>
            <a:t>Overbevisning der tilbyder stabilitet og mening</a:t>
          </a:r>
          <a:endParaRPr lang="en-US" sz="2000" kern="1200" dirty="0"/>
        </a:p>
        <a:p>
          <a:pPr marL="228600" lvl="1" indent="-228600" algn="l" defTabSz="889000">
            <a:lnSpc>
              <a:spcPct val="90000"/>
            </a:lnSpc>
            <a:spcBef>
              <a:spcPct val="0"/>
            </a:spcBef>
            <a:spcAft>
              <a:spcPct val="15000"/>
            </a:spcAft>
            <a:buChar char="•"/>
          </a:pPr>
          <a:r>
            <a:rPr lang="da-DK" sz="2000" kern="1200"/>
            <a:t>For drenge - </a:t>
          </a:r>
          <a:r>
            <a:rPr lang="en-US" sz="2000" kern="1200"/>
            <a:t>Hjemmemiljø præget af struktur og regler med en mandlig rollemodel og opfordring til at udtrykke sig følelsesmæssigt. </a:t>
          </a:r>
        </a:p>
        <a:p>
          <a:pPr marL="228600" lvl="1" indent="-228600" algn="l" defTabSz="889000">
            <a:lnSpc>
              <a:spcPct val="90000"/>
            </a:lnSpc>
            <a:spcBef>
              <a:spcPct val="0"/>
            </a:spcBef>
            <a:spcAft>
              <a:spcPct val="15000"/>
            </a:spcAft>
            <a:buChar char="•"/>
          </a:pPr>
          <a:r>
            <a:rPr lang="da-DK" sz="2000" kern="1200"/>
            <a:t>For piger - </a:t>
          </a:r>
          <a:r>
            <a:rPr lang="en-US" sz="2000" kern="1200"/>
            <a:t>Hjemmemiljø der med kombination af støtte til selvstændighed og støtte fra en kvindelig omsorgsperson</a:t>
          </a:r>
        </a:p>
      </dsp:txBody>
      <dsp:txXfrm>
        <a:off x="0" y="2557321"/>
        <a:ext cx="6588691" cy="3276000"/>
      </dsp:txXfrm>
    </dsp:sp>
    <dsp:sp modelId="{D92F6A71-C21B-44E9-9893-72E722CF8B31}">
      <dsp:nvSpPr>
        <dsp:cNvPr id="0" name=""/>
        <dsp:cNvSpPr/>
      </dsp:nvSpPr>
      <dsp:spPr>
        <a:xfrm>
          <a:off x="329434" y="2262121"/>
          <a:ext cx="4612083"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26" tIns="0" rIns="174326" bIns="0" numCol="1" spcCol="1270" anchor="ctr" anchorCtr="0">
          <a:noAutofit/>
        </a:bodyPr>
        <a:lstStyle/>
        <a:p>
          <a:pPr marL="0" lvl="0" indent="0" algn="l" defTabSz="889000">
            <a:lnSpc>
              <a:spcPct val="90000"/>
            </a:lnSpc>
            <a:spcBef>
              <a:spcPct val="0"/>
            </a:spcBef>
            <a:spcAft>
              <a:spcPct val="35000"/>
            </a:spcAft>
            <a:buNone/>
          </a:pPr>
          <a:r>
            <a:rPr lang="da-DK" sz="2000" kern="1200"/>
            <a:t>I familien</a:t>
          </a:r>
          <a:endParaRPr lang="en-US" sz="2000" kern="1200"/>
        </a:p>
      </dsp:txBody>
      <dsp:txXfrm>
        <a:off x="358255" y="2290942"/>
        <a:ext cx="4554441" cy="5327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B46D0-0569-4E90-B649-54B4A577C1F2}">
      <dsp:nvSpPr>
        <dsp:cNvPr id="0" name=""/>
        <dsp:cNvSpPr/>
      </dsp:nvSpPr>
      <dsp:spPr>
        <a:xfrm>
          <a:off x="0" y="51766"/>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da-DK" sz="3400" kern="1200"/>
            <a:t>Udfordre egne hypoteser og antagelser</a:t>
          </a:r>
          <a:endParaRPr lang="en-US" sz="3400" kern="1200"/>
        </a:p>
      </dsp:txBody>
      <dsp:txXfrm>
        <a:off x="65934" y="117700"/>
        <a:ext cx="10383732" cy="1218787"/>
      </dsp:txXfrm>
    </dsp:sp>
    <dsp:sp modelId="{6B5586BE-2813-40E8-91F7-AD44094874F6}">
      <dsp:nvSpPr>
        <dsp:cNvPr id="0" name=""/>
        <dsp:cNvSpPr/>
      </dsp:nvSpPr>
      <dsp:spPr>
        <a:xfrm>
          <a:off x="0" y="1500341"/>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da-DK" sz="3400" kern="1200"/>
            <a:t>Vær varsomme med kategorisering og opdeling på baggrund af køn</a:t>
          </a:r>
          <a:endParaRPr lang="en-US" sz="3400" kern="1200"/>
        </a:p>
      </dsp:txBody>
      <dsp:txXfrm>
        <a:off x="65934" y="1566275"/>
        <a:ext cx="10383732" cy="1218787"/>
      </dsp:txXfrm>
    </dsp:sp>
    <dsp:sp modelId="{9AF25E31-8B95-4B5E-909F-C7EBBE80D695}">
      <dsp:nvSpPr>
        <dsp:cNvPr id="0" name=""/>
        <dsp:cNvSpPr/>
      </dsp:nvSpPr>
      <dsp:spPr>
        <a:xfrm>
          <a:off x="0" y="2948916"/>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da-DK" sz="3400" kern="1200"/>
            <a:t>Fokus på udvikling over tid for den enkelte som erstatning for sammenligning med andre</a:t>
          </a:r>
          <a:endParaRPr lang="en-US" sz="3400" kern="1200"/>
        </a:p>
      </dsp:txBody>
      <dsp:txXfrm>
        <a:off x="65934" y="3014850"/>
        <a:ext cx="10383732" cy="1218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598BC-759B-46F4-94CD-99F04F747E0B}">
      <dsp:nvSpPr>
        <dsp:cNvPr id="0" name=""/>
        <dsp:cNvSpPr/>
      </dsp:nvSpPr>
      <dsp:spPr>
        <a:xfrm>
          <a:off x="4559498" y="347"/>
          <a:ext cx="1396603" cy="139660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da-DK" sz="800" kern="1200"/>
            <a:t>Dna</a:t>
          </a:r>
          <a:endParaRPr lang="en-US" sz="800" kern="1200"/>
        </a:p>
      </dsp:txBody>
      <dsp:txXfrm>
        <a:off x="4908649" y="347"/>
        <a:ext cx="698301" cy="1152197"/>
      </dsp:txXfrm>
    </dsp:sp>
    <dsp:sp modelId="{35C15695-E191-4506-81D9-769DEA89F7A8}">
      <dsp:nvSpPr>
        <dsp:cNvPr id="0" name=""/>
        <dsp:cNvSpPr/>
      </dsp:nvSpPr>
      <dsp:spPr>
        <a:xfrm rot="3600000">
          <a:off x="5838634" y="738857"/>
          <a:ext cx="1396603" cy="139660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da-DK" sz="800" kern="1200"/>
            <a:t>Påvirkning i fostertilstand</a:t>
          </a:r>
          <a:endParaRPr lang="en-US" sz="800" kern="1200"/>
        </a:p>
      </dsp:txBody>
      <dsp:txXfrm rot="-5400000">
        <a:off x="6066668" y="1026907"/>
        <a:ext cx="1152197" cy="698301"/>
      </dsp:txXfrm>
    </dsp:sp>
    <dsp:sp modelId="{4101756A-2225-4DC2-AE8E-140F81CFF0ED}">
      <dsp:nvSpPr>
        <dsp:cNvPr id="0" name=""/>
        <dsp:cNvSpPr/>
      </dsp:nvSpPr>
      <dsp:spPr>
        <a:xfrm rot="7200000">
          <a:off x="5838634" y="2215877"/>
          <a:ext cx="1396603" cy="139660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da-DK" sz="800" kern="1200"/>
            <a:t>Miljøpåvirkning</a:t>
          </a:r>
          <a:endParaRPr lang="en-US" sz="800" kern="1200"/>
        </a:p>
      </dsp:txBody>
      <dsp:txXfrm rot="-5400000">
        <a:off x="6066668" y="2626130"/>
        <a:ext cx="1152197" cy="698301"/>
      </dsp:txXfrm>
    </dsp:sp>
    <dsp:sp modelId="{C3DD12B7-A9B7-4EBC-A3D7-AB7AF8FC0654}">
      <dsp:nvSpPr>
        <dsp:cNvPr id="0" name=""/>
        <dsp:cNvSpPr/>
      </dsp:nvSpPr>
      <dsp:spPr>
        <a:xfrm rot="10800000">
          <a:off x="4559498" y="2954387"/>
          <a:ext cx="1396603" cy="139660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da-DK" sz="800" kern="1200"/>
            <a:t>Omsorgsmiljø</a:t>
          </a:r>
          <a:endParaRPr lang="en-US" sz="800" kern="1200"/>
        </a:p>
      </dsp:txBody>
      <dsp:txXfrm rot="10800000">
        <a:off x="4908649" y="3198793"/>
        <a:ext cx="698301" cy="1152197"/>
      </dsp:txXfrm>
    </dsp:sp>
    <dsp:sp modelId="{6CAAABCC-3C18-41FB-BE84-A085AFFBA4A6}">
      <dsp:nvSpPr>
        <dsp:cNvPr id="0" name=""/>
        <dsp:cNvSpPr/>
      </dsp:nvSpPr>
      <dsp:spPr>
        <a:xfrm rot="14400000">
          <a:off x="3280361" y="2215877"/>
          <a:ext cx="1396603" cy="139660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da-DK" sz="800" kern="1200"/>
            <a:t>Kulturelle forventninger</a:t>
          </a:r>
          <a:endParaRPr lang="en-US" sz="800" kern="1200"/>
        </a:p>
      </dsp:txBody>
      <dsp:txXfrm rot="5400000">
        <a:off x="3296733" y="2626130"/>
        <a:ext cx="1152197" cy="698301"/>
      </dsp:txXfrm>
    </dsp:sp>
    <dsp:sp modelId="{30E93E83-8A74-4287-A09D-6396585E1B98}">
      <dsp:nvSpPr>
        <dsp:cNvPr id="0" name=""/>
        <dsp:cNvSpPr/>
      </dsp:nvSpPr>
      <dsp:spPr>
        <a:xfrm rot="18000000">
          <a:off x="3280361" y="738857"/>
          <a:ext cx="1396603" cy="139660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da-DK" sz="800" kern="1200"/>
            <a:t>Traumer sygdomme</a:t>
          </a:r>
          <a:endParaRPr lang="en-US" sz="800" kern="1200"/>
        </a:p>
      </dsp:txBody>
      <dsp:txXfrm rot="5400000">
        <a:off x="3296733" y="1026907"/>
        <a:ext cx="1152197" cy="6983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73DDE-31CE-47B8-BA19-8E26CDDF3D2B}">
      <dsp:nvSpPr>
        <dsp:cNvPr id="0" name=""/>
        <dsp:cNvSpPr/>
      </dsp:nvSpPr>
      <dsp:spPr>
        <a:xfrm>
          <a:off x="2169914" y="43369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622C46-DBD7-465C-AA2A-798967AE4CF4}">
      <dsp:nvSpPr>
        <dsp:cNvPr id="0" name=""/>
        <dsp:cNvSpPr/>
      </dsp:nvSpPr>
      <dsp:spPr>
        <a:xfrm>
          <a:off x="765914" y="208869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b="1"/>
          </a:pPr>
          <a:r>
            <a:rPr lang="da-DK" sz="3100" kern="1200" dirty="0"/>
            <a:t>Hvad har man kigget på?</a:t>
          </a:r>
          <a:endParaRPr lang="en-US" sz="3100" kern="1200" dirty="0"/>
        </a:p>
      </dsp:txBody>
      <dsp:txXfrm>
        <a:off x="765914" y="2088690"/>
        <a:ext cx="4320000" cy="648000"/>
      </dsp:txXfrm>
    </dsp:sp>
    <dsp:sp modelId="{96421838-6A7A-4C0C-89FE-411D0E95F10E}">
      <dsp:nvSpPr>
        <dsp:cNvPr id="0" name=""/>
        <dsp:cNvSpPr/>
      </dsp:nvSpPr>
      <dsp:spPr>
        <a:xfrm>
          <a:off x="765914" y="2803198"/>
          <a:ext cx="4320000" cy="95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da-DK" sz="1700" kern="1200"/>
            <a:t>Forskellige skoleaktiviteter i en 5. klasse </a:t>
          </a:r>
          <a:endParaRPr lang="en-US" sz="1700" kern="1200"/>
        </a:p>
        <a:p>
          <a:pPr marL="0" lvl="0" indent="0" algn="ctr" defTabSz="755650">
            <a:lnSpc>
              <a:spcPct val="90000"/>
            </a:lnSpc>
            <a:spcBef>
              <a:spcPct val="0"/>
            </a:spcBef>
            <a:spcAft>
              <a:spcPct val="35000"/>
            </a:spcAft>
            <a:buNone/>
          </a:pPr>
          <a:r>
            <a:rPr lang="da-DK" sz="1700" kern="1200"/>
            <a:t>Forskningsværksteder for lærere og forskere</a:t>
          </a:r>
          <a:endParaRPr lang="en-US" sz="1700" kern="1200"/>
        </a:p>
      </dsp:txBody>
      <dsp:txXfrm>
        <a:off x="765914" y="2803198"/>
        <a:ext cx="4320000" cy="955908"/>
      </dsp:txXfrm>
    </dsp:sp>
    <dsp:sp modelId="{DBFD5AC0-DDF6-4429-80C7-BFBD8716A145}">
      <dsp:nvSpPr>
        <dsp:cNvPr id="0" name=""/>
        <dsp:cNvSpPr/>
      </dsp:nvSpPr>
      <dsp:spPr>
        <a:xfrm>
          <a:off x="7245914" y="43369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E5CC75-768A-4C85-8A47-8FC347F888A3}">
      <dsp:nvSpPr>
        <dsp:cNvPr id="0" name=""/>
        <dsp:cNvSpPr/>
      </dsp:nvSpPr>
      <dsp:spPr>
        <a:xfrm>
          <a:off x="5841914" y="208869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b="1"/>
          </a:pPr>
          <a:r>
            <a:rPr lang="da-DK" sz="3100" kern="1200" dirty="0"/>
            <a:t>Hvad har man undersøgt?</a:t>
          </a:r>
          <a:endParaRPr lang="en-US" sz="3100" kern="1200" dirty="0"/>
        </a:p>
      </dsp:txBody>
      <dsp:txXfrm>
        <a:off x="5841914" y="2088690"/>
        <a:ext cx="4320000" cy="648000"/>
      </dsp:txXfrm>
    </dsp:sp>
    <dsp:sp modelId="{786C9C27-4239-4071-889C-9E1E122AB0B5}">
      <dsp:nvSpPr>
        <dsp:cNvPr id="0" name=""/>
        <dsp:cNvSpPr/>
      </dsp:nvSpPr>
      <dsp:spPr>
        <a:xfrm>
          <a:off x="5841914" y="2803198"/>
          <a:ext cx="4320000" cy="95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da-DK" sz="1700" kern="1200"/>
            <a:t>Hvordan lærer og elevers forestillinger, forventninger og forholdemåder udvikler og vedligeholder elever og læreres eventuelle kønnede subjektiveringer. </a:t>
          </a:r>
          <a:endParaRPr lang="en-US" sz="1700" kern="1200"/>
        </a:p>
      </dsp:txBody>
      <dsp:txXfrm>
        <a:off x="5841914" y="2803198"/>
        <a:ext cx="4320000" cy="955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8D2C3-D9A2-42AB-A53E-423684C30650}">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E122D-E139-4E8A-B2D6-67FDA60E254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dirty="0"/>
            <a:t>Piger er mindre støjende og mindre forstyrrende</a:t>
          </a:r>
          <a:endParaRPr lang="en-US" sz="2500" kern="1200" dirty="0"/>
        </a:p>
      </dsp:txBody>
      <dsp:txXfrm>
        <a:off x="378614" y="886531"/>
        <a:ext cx="2810360" cy="1744948"/>
      </dsp:txXfrm>
    </dsp:sp>
    <dsp:sp modelId="{10EAE79A-F507-4F7F-9047-517057D89A61}">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83890B-2C27-4428-A52A-366D84D9ED6C}">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dirty="0"/>
            <a:t>Drenge er mere støjende og mere forstyrrende.</a:t>
          </a:r>
          <a:endParaRPr lang="en-US" sz="2500" kern="1200" dirty="0"/>
        </a:p>
      </dsp:txBody>
      <dsp:txXfrm>
        <a:off x="3946203" y="886531"/>
        <a:ext cx="2810360" cy="1744948"/>
      </dsp:txXfrm>
    </dsp:sp>
    <dsp:sp modelId="{CA785B4E-A237-4EC7-8C1B-9ABA50FA605D}">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249E27-FF55-4D8E-978D-D21CC3272B35}">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Observationsstudiet kan ikke genfinde en sådan markant kønsforskel</a:t>
          </a:r>
          <a:endParaRPr lang="en-US" sz="2500" kern="1200"/>
        </a:p>
      </dsp:txBody>
      <dsp:txXfrm>
        <a:off x="7513791" y="886531"/>
        <a:ext cx="2810360" cy="1744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D1AE0-E03E-4CAC-9A43-60F99F8D06F6}">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76757-3085-4634-BF83-74238D68C2CF}">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a-DK" sz="2800" kern="1200"/>
            <a:t>De ”slår de mere ned” på drengeelever end pigeelever</a:t>
          </a:r>
          <a:endParaRPr lang="en-US" sz="2800" kern="1200"/>
        </a:p>
      </dsp:txBody>
      <dsp:txXfrm>
        <a:off x="0" y="623"/>
        <a:ext cx="6492875" cy="1020830"/>
      </dsp:txXfrm>
    </dsp:sp>
    <dsp:sp modelId="{DAB06B48-2222-427B-BA26-1E6583BE6424}">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1AE60-FC93-4A59-A751-2A5973D9FD69}">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a-DK" sz="2800" kern="1200" dirty="0"/>
            <a:t>Piger der småsnakker eller forstyrrer andre, opfattes ikke som forstyrrende</a:t>
          </a:r>
          <a:endParaRPr lang="en-US" sz="2800" kern="1200" dirty="0"/>
        </a:p>
      </dsp:txBody>
      <dsp:txXfrm>
        <a:off x="0" y="1021453"/>
        <a:ext cx="6492875" cy="1020830"/>
      </dsp:txXfrm>
    </dsp:sp>
    <dsp:sp modelId="{00154606-A2B6-418C-ADB8-301B16A4618E}">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6D36E-7E00-4833-94E2-19BAE6627E5A}">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a-DK" sz="2800" kern="1200" dirty="0"/>
            <a:t>Adfærden fortolkes som udtryk for, at pigerne er socialt kompetente </a:t>
          </a:r>
          <a:endParaRPr lang="en-US" sz="2800" kern="1200" dirty="0"/>
        </a:p>
      </dsp:txBody>
      <dsp:txXfrm>
        <a:off x="0" y="2042284"/>
        <a:ext cx="6492875" cy="1020830"/>
      </dsp:txXfrm>
    </dsp:sp>
    <dsp:sp modelId="{10E7C5C1-8AF1-45C2-B248-29704E3E1223}">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99819-FE46-4AA7-8AF2-E3250456B776}">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a-DK" sz="2800" kern="1200"/>
            <a:t>Drenge der kontakter til andre, opfattes som larmende og forstyrrende</a:t>
          </a:r>
          <a:endParaRPr lang="en-US" sz="2800" kern="1200"/>
        </a:p>
      </dsp:txBody>
      <dsp:txXfrm>
        <a:off x="0" y="3063115"/>
        <a:ext cx="6492875" cy="1020830"/>
      </dsp:txXfrm>
    </dsp:sp>
    <dsp:sp modelId="{7378E869-0A2A-4E5A-8F63-F7F308D03C17}">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DA1594-F214-4E68-8B79-0A53E442CEFC}">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a-DK" sz="2800" kern="1200"/>
            <a:t>Drenge opfattes som mindre socialt kompetente</a:t>
          </a:r>
          <a:endParaRPr lang="en-US" sz="2800" kern="1200"/>
        </a:p>
      </dsp:txBody>
      <dsp:txXfrm>
        <a:off x="0" y="4083946"/>
        <a:ext cx="6492875" cy="10208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37422-B5B6-4430-A75F-F3553CCE4CF2}">
      <dsp:nvSpPr>
        <dsp:cNvPr id="0" name=""/>
        <dsp:cNvSpPr/>
      </dsp:nvSpPr>
      <dsp:spPr>
        <a:xfrm>
          <a:off x="134291" y="612"/>
          <a:ext cx="4332795" cy="275132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625CB-82AF-4AE9-83E7-433811788185}">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a-DK" sz="3200" kern="1200" dirty="0"/>
            <a:t>Når en dreng irettesættes opfatter de andre elever det som en generel henstilling</a:t>
          </a:r>
          <a:endParaRPr lang="en-US" sz="3200" kern="1200" dirty="0"/>
        </a:p>
      </dsp:txBody>
      <dsp:txXfrm>
        <a:off x="696297" y="538547"/>
        <a:ext cx="4171627" cy="2590157"/>
      </dsp:txXfrm>
    </dsp:sp>
    <dsp:sp modelId="{DC45C767-FDDD-463D-B58A-14C2B5728F60}">
      <dsp:nvSpPr>
        <dsp:cNvPr id="0" name=""/>
        <dsp:cNvSpPr/>
      </dsp:nvSpPr>
      <dsp:spPr>
        <a:xfrm>
          <a:off x="5429930" y="612"/>
          <a:ext cx="4332795" cy="275132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C6463-3FCE-48C7-91F7-12B90CEB2C06}">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a-DK" sz="3200" kern="1200" dirty="0"/>
            <a:t>Der ses ikke eksempler på, at elever opfatter den kønsspecifikke tilgang som påfaldende eller uretfærdig.</a:t>
          </a:r>
          <a:endParaRPr lang="en-US" sz="3200" kern="1200" dirty="0"/>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93820-7AC8-440B-BF92-F78F049E6357}">
      <dsp:nvSpPr>
        <dsp:cNvPr id="0" name=""/>
        <dsp:cNvSpPr/>
      </dsp:nvSpPr>
      <dsp:spPr>
        <a:xfrm>
          <a:off x="913472" y="417720"/>
          <a:ext cx="1261526" cy="126152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AFF42E-9991-417E-9EA1-9EA23CFE753B}">
      <dsp:nvSpPr>
        <dsp:cNvPr id="0" name=""/>
        <dsp:cNvSpPr/>
      </dsp:nvSpPr>
      <dsp:spPr>
        <a:xfrm>
          <a:off x="1182322" y="686570"/>
          <a:ext cx="723826" cy="7238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E8B95-7018-4CC4-B243-4C9D9D096A2B}">
      <dsp:nvSpPr>
        <dsp:cNvPr id="0" name=""/>
        <dsp:cNvSpPr/>
      </dsp:nvSpPr>
      <dsp:spPr>
        <a:xfrm>
          <a:off x="510197" y="2072181"/>
          <a:ext cx="2068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da-DK" sz="2100" kern="1200"/>
            <a:t>Massiv 11 / 22</a:t>
          </a:r>
          <a:endParaRPr lang="en-US" sz="2100" kern="1200"/>
        </a:p>
      </dsp:txBody>
      <dsp:txXfrm>
        <a:off x="510197" y="2072181"/>
        <a:ext cx="2068076" cy="720000"/>
      </dsp:txXfrm>
    </dsp:sp>
    <dsp:sp modelId="{654FC97A-71FC-4A5B-BA97-5DAA13CBBBF6}">
      <dsp:nvSpPr>
        <dsp:cNvPr id="0" name=""/>
        <dsp:cNvSpPr/>
      </dsp:nvSpPr>
      <dsp:spPr>
        <a:xfrm>
          <a:off x="3343461" y="417720"/>
          <a:ext cx="1261526" cy="126152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93A062-AA6C-464A-BB0D-4DD7706ADAE6}">
      <dsp:nvSpPr>
        <dsp:cNvPr id="0" name=""/>
        <dsp:cNvSpPr/>
      </dsp:nvSpPr>
      <dsp:spPr>
        <a:xfrm>
          <a:off x="3612311" y="686570"/>
          <a:ext cx="723826" cy="7238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EC773C-8ECB-4027-9095-30836B869B86}">
      <dsp:nvSpPr>
        <dsp:cNvPr id="0" name=""/>
        <dsp:cNvSpPr/>
      </dsp:nvSpPr>
      <dsp:spPr>
        <a:xfrm>
          <a:off x="2940187" y="2072181"/>
          <a:ext cx="2068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da-DK" sz="2100" kern="1200"/>
            <a:t>ASF 15 / 51</a:t>
          </a:r>
          <a:endParaRPr lang="en-US" sz="2100" kern="1200"/>
        </a:p>
      </dsp:txBody>
      <dsp:txXfrm>
        <a:off x="2940187" y="2072181"/>
        <a:ext cx="2068076" cy="720000"/>
      </dsp:txXfrm>
    </dsp:sp>
    <dsp:sp modelId="{56F2E241-B387-4B0D-9CFC-CCB809D53822}">
      <dsp:nvSpPr>
        <dsp:cNvPr id="0" name=""/>
        <dsp:cNvSpPr/>
      </dsp:nvSpPr>
      <dsp:spPr>
        <a:xfrm>
          <a:off x="5773451" y="417720"/>
          <a:ext cx="1261526" cy="126152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4A708-AA08-4459-B441-08C055A0CB67}">
      <dsp:nvSpPr>
        <dsp:cNvPr id="0" name=""/>
        <dsp:cNvSpPr/>
      </dsp:nvSpPr>
      <dsp:spPr>
        <a:xfrm>
          <a:off x="6042301" y="686570"/>
          <a:ext cx="723826" cy="7238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67CFF-7EB2-4028-82D7-CAF97F49C6F9}">
      <dsp:nvSpPr>
        <dsp:cNvPr id="0" name=""/>
        <dsp:cNvSpPr/>
      </dsp:nvSpPr>
      <dsp:spPr>
        <a:xfrm>
          <a:off x="5370176" y="2072181"/>
          <a:ext cx="2068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da-DK" sz="2100" kern="1200"/>
            <a:t>AKT Fjerritslev &amp; Aabybro  11 / 42</a:t>
          </a:r>
          <a:endParaRPr lang="en-US" sz="2100" kern="1200"/>
        </a:p>
      </dsp:txBody>
      <dsp:txXfrm>
        <a:off x="5370176" y="2072181"/>
        <a:ext cx="2068076" cy="720000"/>
      </dsp:txXfrm>
    </dsp:sp>
    <dsp:sp modelId="{6717C458-B075-4149-9D31-AAA95DA5BC5F}">
      <dsp:nvSpPr>
        <dsp:cNvPr id="0" name=""/>
        <dsp:cNvSpPr/>
      </dsp:nvSpPr>
      <dsp:spPr>
        <a:xfrm>
          <a:off x="8203441" y="417720"/>
          <a:ext cx="1261526" cy="126152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C5926-19A8-48D4-98BC-8004002B67E2}">
      <dsp:nvSpPr>
        <dsp:cNvPr id="0" name=""/>
        <dsp:cNvSpPr/>
      </dsp:nvSpPr>
      <dsp:spPr>
        <a:xfrm>
          <a:off x="8472291" y="686570"/>
          <a:ext cx="723826" cy="7238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2B6F06-53DA-406E-AACD-D21A68BC3A6D}">
      <dsp:nvSpPr>
        <dsp:cNvPr id="0" name=""/>
        <dsp:cNvSpPr/>
      </dsp:nvSpPr>
      <dsp:spPr>
        <a:xfrm>
          <a:off x="7800166" y="2072181"/>
          <a:ext cx="2068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da-DK" sz="2100" kern="1200"/>
            <a:t>Generel 16 / 29</a:t>
          </a:r>
          <a:endParaRPr lang="en-US" sz="2100" kern="1200"/>
        </a:p>
      </dsp:txBody>
      <dsp:txXfrm>
        <a:off x="7800166" y="2072181"/>
        <a:ext cx="2068076"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BC6EF-F996-479A-9870-25CC8CE13F90}">
      <dsp:nvSpPr>
        <dsp:cNvPr id="0" name=""/>
        <dsp:cNvSpPr/>
      </dsp:nvSpPr>
      <dsp:spPr>
        <a:xfrm>
          <a:off x="0" y="108319"/>
          <a:ext cx="10515600" cy="1003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a-DK" sz="1400" kern="1200" dirty="0"/>
            <a:t>10-11% af 13-15-årige drenge og omkring 20% af 13-15-årige piger rapporterer </a:t>
          </a:r>
          <a:r>
            <a:rPr lang="da-DK" sz="1400" b="1" kern="1200" dirty="0"/>
            <a:t>et lavt niveau af mental sundhed </a:t>
          </a:r>
          <a:r>
            <a:rPr lang="da-DK" sz="1400" kern="1200" dirty="0"/>
            <a:t>målt med en skala, der fokuserer på de positive aspekter af mental sundhed </a:t>
          </a:r>
          <a:endParaRPr lang="en-US" sz="1400" kern="1200" dirty="0"/>
        </a:p>
      </dsp:txBody>
      <dsp:txXfrm>
        <a:off x="48984" y="157303"/>
        <a:ext cx="10417632" cy="905466"/>
      </dsp:txXfrm>
    </dsp:sp>
    <dsp:sp modelId="{056108D2-071C-4AA0-9464-C618B7223B24}">
      <dsp:nvSpPr>
        <dsp:cNvPr id="0" name=""/>
        <dsp:cNvSpPr/>
      </dsp:nvSpPr>
      <dsp:spPr>
        <a:xfrm>
          <a:off x="0" y="1152074"/>
          <a:ext cx="10515600" cy="1003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a-DK" sz="1400" kern="1200" dirty="0"/>
            <a:t>2-8% af 11-15-årige folkeskoleelever og 8-15% af unge på gymnasierne og de erhvervsrettede uddannelser føler sig </a:t>
          </a:r>
          <a:r>
            <a:rPr lang="da-DK" sz="1400" b="1" kern="1200" dirty="0"/>
            <a:t>stressede dagligt</a:t>
          </a:r>
          <a:r>
            <a:rPr lang="da-DK" sz="1400" kern="1200" dirty="0"/>
            <a:t>. Udviklingen over tid er kun målt blandt 16-24-årige, hvor forekomsten gennem de seneste tre årtier er steget for begge køn, tydeligst blandt unge kvinder (fx fra 22% i 2005 til 40,5% i 2017). </a:t>
          </a:r>
          <a:endParaRPr lang="en-US" sz="1400" kern="1200" dirty="0"/>
        </a:p>
      </dsp:txBody>
      <dsp:txXfrm>
        <a:off x="48984" y="1201058"/>
        <a:ext cx="10417632" cy="905466"/>
      </dsp:txXfrm>
    </dsp:sp>
    <dsp:sp modelId="{1851256F-376F-4B4E-AD6B-DEABCE5430B2}">
      <dsp:nvSpPr>
        <dsp:cNvPr id="0" name=""/>
        <dsp:cNvSpPr/>
      </dsp:nvSpPr>
      <dsp:spPr>
        <a:xfrm>
          <a:off x="0" y="2195829"/>
          <a:ext cx="10515600" cy="1003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a-DK" sz="1400" kern="1200" dirty="0"/>
            <a:t>En stor andel af 11-15-årige er </a:t>
          </a:r>
          <a:r>
            <a:rPr lang="da-DK" sz="1400" b="1" kern="1200" dirty="0"/>
            <a:t>kede af det </a:t>
          </a:r>
          <a:r>
            <a:rPr lang="da-DK" sz="1400" kern="1200" dirty="0"/>
            <a:t>(12-40%), </a:t>
          </a:r>
          <a:r>
            <a:rPr lang="da-DK" sz="1400" b="1" kern="1200" dirty="0"/>
            <a:t>irritable/i dårligt humør </a:t>
          </a:r>
          <a:r>
            <a:rPr lang="da-DK" sz="1400" kern="1200" dirty="0"/>
            <a:t>(32- 52%) eller </a:t>
          </a:r>
          <a:r>
            <a:rPr lang="da-DK" sz="1400" b="1" kern="1200" dirty="0"/>
            <a:t>nervøse</a:t>
          </a:r>
          <a:r>
            <a:rPr lang="da-DK" sz="1400" kern="1200" dirty="0"/>
            <a:t> (26-43%) mindst én gang om ugen (forekomsterne er lavere for drenge end for piger og stiger med alderen – især for piger). </a:t>
          </a:r>
          <a:endParaRPr lang="en-US" sz="1400" kern="1200" dirty="0"/>
        </a:p>
      </dsp:txBody>
      <dsp:txXfrm>
        <a:off x="48984" y="2244813"/>
        <a:ext cx="10417632" cy="905466"/>
      </dsp:txXfrm>
    </dsp:sp>
    <dsp:sp modelId="{9F5BCA03-E8A6-475F-ACE1-DE77CD4085A1}">
      <dsp:nvSpPr>
        <dsp:cNvPr id="0" name=""/>
        <dsp:cNvSpPr/>
      </dsp:nvSpPr>
      <dsp:spPr>
        <a:xfrm>
          <a:off x="0" y="3239583"/>
          <a:ext cx="10515600" cy="10034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a-DK" sz="1400" kern="1200" dirty="0"/>
            <a:t>Blandt unge på gymnasierne og de erhvervsrettede uddannelser rapporterer 3-11% at være kede af det, irritable/i dårligt humør eller nervøse næsten dagligt. Der ses ingen entydig udvikling over kalendertid i forekomsten af disse indikatorer. Dog ses en markant stigning over det seneste årti i andelen af piger, der har angivet at være </a:t>
          </a:r>
          <a:r>
            <a:rPr lang="da-DK" sz="1400" b="1" kern="1200" dirty="0"/>
            <a:t>nervøse</a:t>
          </a:r>
          <a:r>
            <a:rPr lang="da-DK" sz="1400" kern="1200" dirty="0"/>
            <a:t> (fra 23% i 2010 til 43% i 2018), og en stigning hos 15-årige piger i oplevet </a:t>
          </a:r>
          <a:r>
            <a:rPr lang="da-DK" sz="1400" b="1" kern="1200" dirty="0"/>
            <a:t>irritabilitet</a:t>
          </a:r>
          <a:r>
            <a:rPr lang="da-DK" sz="1400" kern="1200" dirty="0"/>
            <a:t> og </a:t>
          </a:r>
          <a:r>
            <a:rPr lang="da-DK" sz="1400" b="1" kern="1200" dirty="0"/>
            <a:t>dårligt humør </a:t>
          </a:r>
          <a:r>
            <a:rPr lang="da-DK" sz="1400" kern="1200" dirty="0"/>
            <a:t>mindst ugentligt (fra 41% i 2010 til 58% i 2018). </a:t>
          </a:r>
          <a:endParaRPr lang="en-US" sz="1400" kern="1200" dirty="0"/>
        </a:p>
      </dsp:txBody>
      <dsp:txXfrm>
        <a:off x="48984" y="3288567"/>
        <a:ext cx="10417632" cy="9054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682C2-B243-4DF9-B534-047A22E0AA0F}">
      <dsp:nvSpPr>
        <dsp:cNvPr id="0" name=""/>
        <dsp:cNvSpPr/>
      </dsp:nvSpPr>
      <dsp:spPr>
        <a:xfrm>
          <a:off x="0" y="750743"/>
          <a:ext cx="6263640"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a-DK" sz="3200" kern="1200"/>
            <a:t>Flere børn og unge er udfordret på deres mentale sundhed</a:t>
          </a:r>
          <a:endParaRPr lang="en-US" sz="3200" kern="1200"/>
        </a:p>
      </dsp:txBody>
      <dsp:txXfrm>
        <a:off x="62141" y="812884"/>
        <a:ext cx="6139358" cy="1148678"/>
      </dsp:txXfrm>
    </dsp:sp>
    <dsp:sp modelId="{17398133-9CCE-491E-A2D0-470399DDBB2D}">
      <dsp:nvSpPr>
        <dsp:cNvPr id="0" name=""/>
        <dsp:cNvSpPr/>
      </dsp:nvSpPr>
      <dsp:spPr>
        <a:xfrm>
          <a:off x="0" y="2115863"/>
          <a:ext cx="6263640" cy="12729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a-DK" sz="3200" kern="1200"/>
            <a:t>Det bliver værre med alderen </a:t>
          </a:r>
          <a:endParaRPr lang="en-US" sz="3200" kern="1200"/>
        </a:p>
      </dsp:txBody>
      <dsp:txXfrm>
        <a:off x="62141" y="2178004"/>
        <a:ext cx="6139358" cy="1148678"/>
      </dsp:txXfrm>
    </dsp:sp>
    <dsp:sp modelId="{E6182D80-681C-4E95-81AD-419C451000DA}">
      <dsp:nvSpPr>
        <dsp:cNvPr id="0" name=""/>
        <dsp:cNvSpPr/>
      </dsp:nvSpPr>
      <dsp:spPr>
        <a:xfrm>
          <a:off x="0" y="3480983"/>
          <a:ext cx="6263640" cy="1272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a-DK" sz="3200" kern="1200"/>
            <a:t>Flere piger end drenge er udfordret på deres mentale sundhed</a:t>
          </a:r>
          <a:endParaRPr lang="en-US" sz="3200" kern="1200"/>
        </a:p>
      </dsp:txBody>
      <dsp:txXfrm>
        <a:off x="62141" y="3543124"/>
        <a:ext cx="6139358" cy="11486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079B2-CD66-4635-8C0D-4067754704A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EF0DB1F-6398-48C8-9F68-FA5421C768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5FC73F2-94ED-452B-BB07-EAAA92F4DE57}"/>
              </a:ext>
            </a:extLst>
          </p:cNvPr>
          <p:cNvSpPr>
            <a:spLocks noGrp="1"/>
          </p:cNvSpPr>
          <p:nvPr>
            <p:ph type="dt" sz="half" idx="10"/>
          </p:nvPr>
        </p:nvSpPr>
        <p:spPr/>
        <p:txBody>
          <a:bodyPr/>
          <a:lstStyle/>
          <a:p>
            <a:fld id="{BB48F978-7416-4D5B-A36F-41B97FBC372B}" type="datetimeFigureOut">
              <a:rPr lang="da-DK" smtClean="0"/>
              <a:t>10-02-2023</a:t>
            </a:fld>
            <a:endParaRPr lang="da-DK"/>
          </a:p>
        </p:txBody>
      </p:sp>
      <p:sp>
        <p:nvSpPr>
          <p:cNvPr id="5" name="Pladsholder til sidefod 4">
            <a:extLst>
              <a:ext uri="{FF2B5EF4-FFF2-40B4-BE49-F238E27FC236}">
                <a16:creationId xmlns:a16="http://schemas.microsoft.com/office/drawing/2014/main" id="{81244B06-ED8E-42B6-A646-1B30790AF7F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29A2FA6-81F6-45C5-9CF7-7AAF6A26337F}"/>
              </a:ext>
            </a:extLst>
          </p:cNvPr>
          <p:cNvSpPr>
            <a:spLocks noGrp="1"/>
          </p:cNvSpPr>
          <p:nvPr>
            <p:ph type="sldNum" sz="quarter" idx="12"/>
          </p:nvPr>
        </p:nvSpPr>
        <p:spPr/>
        <p:txBody>
          <a:bodyPr/>
          <a:lstStyle/>
          <a:p>
            <a:fld id="{6AAE460F-B108-4323-AC69-006BC99A0D08}" type="slidenum">
              <a:rPr lang="da-DK" smtClean="0"/>
              <a:t>‹nr.›</a:t>
            </a:fld>
            <a:endParaRPr lang="da-DK"/>
          </a:p>
        </p:txBody>
      </p:sp>
    </p:spTree>
    <p:extLst>
      <p:ext uri="{BB962C8B-B14F-4D97-AF65-F5344CB8AC3E}">
        <p14:creationId xmlns:p14="http://schemas.microsoft.com/office/powerpoint/2010/main" val="289835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25459-6E47-4828-8FD6-97E44717F59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5677C97-E737-4CD1-936F-5A5B9FDA352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5E78667-8AA8-4DB8-8D92-F62C7AEE3CD6}"/>
              </a:ext>
            </a:extLst>
          </p:cNvPr>
          <p:cNvSpPr>
            <a:spLocks noGrp="1"/>
          </p:cNvSpPr>
          <p:nvPr>
            <p:ph type="dt" sz="half" idx="10"/>
          </p:nvPr>
        </p:nvSpPr>
        <p:spPr/>
        <p:txBody>
          <a:bodyPr/>
          <a:lstStyle/>
          <a:p>
            <a:fld id="{BB48F978-7416-4D5B-A36F-41B97FBC372B}" type="datetimeFigureOut">
              <a:rPr lang="da-DK" smtClean="0"/>
              <a:t>10-02-2023</a:t>
            </a:fld>
            <a:endParaRPr lang="da-DK"/>
          </a:p>
        </p:txBody>
      </p:sp>
      <p:sp>
        <p:nvSpPr>
          <p:cNvPr id="5" name="Pladsholder til sidefod 4">
            <a:extLst>
              <a:ext uri="{FF2B5EF4-FFF2-40B4-BE49-F238E27FC236}">
                <a16:creationId xmlns:a16="http://schemas.microsoft.com/office/drawing/2014/main" id="{EB6FEB90-E831-431F-A1FF-A854D6116A9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A481CC8-22FF-4013-A0A4-CECB337E47DD}"/>
              </a:ext>
            </a:extLst>
          </p:cNvPr>
          <p:cNvSpPr>
            <a:spLocks noGrp="1"/>
          </p:cNvSpPr>
          <p:nvPr>
            <p:ph type="sldNum" sz="quarter" idx="12"/>
          </p:nvPr>
        </p:nvSpPr>
        <p:spPr/>
        <p:txBody>
          <a:bodyPr/>
          <a:lstStyle/>
          <a:p>
            <a:fld id="{6AAE460F-B108-4323-AC69-006BC99A0D08}" type="slidenum">
              <a:rPr lang="da-DK" smtClean="0"/>
              <a:t>‹nr.›</a:t>
            </a:fld>
            <a:endParaRPr lang="da-DK"/>
          </a:p>
        </p:txBody>
      </p:sp>
    </p:spTree>
    <p:extLst>
      <p:ext uri="{BB962C8B-B14F-4D97-AF65-F5344CB8AC3E}">
        <p14:creationId xmlns:p14="http://schemas.microsoft.com/office/powerpoint/2010/main" val="144199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C172052-3D0A-44A1-BAB7-B079DB712C2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82A4110-4AFE-4228-856E-540839DEB94E}"/>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DB424F6-6292-4096-B333-07AE8F149959}"/>
              </a:ext>
            </a:extLst>
          </p:cNvPr>
          <p:cNvSpPr>
            <a:spLocks noGrp="1"/>
          </p:cNvSpPr>
          <p:nvPr>
            <p:ph type="dt" sz="half" idx="10"/>
          </p:nvPr>
        </p:nvSpPr>
        <p:spPr/>
        <p:txBody>
          <a:bodyPr/>
          <a:lstStyle/>
          <a:p>
            <a:fld id="{BB48F978-7416-4D5B-A36F-41B97FBC372B}" type="datetimeFigureOut">
              <a:rPr lang="da-DK" smtClean="0"/>
              <a:t>10-02-2023</a:t>
            </a:fld>
            <a:endParaRPr lang="da-DK"/>
          </a:p>
        </p:txBody>
      </p:sp>
      <p:sp>
        <p:nvSpPr>
          <p:cNvPr id="5" name="Pladsholder til sidefod 4">
            <a:extLst>
              <a:ext uri="{FF2B5EF4-FFF2-40B4-BE49-F238E27FC236}">
                <a16:creationId xmlns:a16="http://schemas.microsoft.com/office/drawing/2014/main" id="{16CD0AC2-70DC-4D30-A7E2-BB55A67E6E9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68A042E-D119-41E9-A79E-7EAACA2785D7}"/>
              </a:ext>
            </a:extLst>
          </p:cNvPr>
          <p:cNvSpPr>
            <a:spLocks noGrp="1"/>
          </p:cNvSpPr>
          <p:nvPr>
            <p:ph type="sldNum" sz="quarter" idx="12"/>
          </p:nvPr>
        </p:nvSpPr>
        <p:spPr/>
        <p:txBody>
          <a:bodyPr/>
          <a:lstStyle/>
          <a:p>
            <a:fld id="{6AAE460F-B108-4323-AC69-006BC99A0D08}" type="slidenum">
              <a:rPr lang="da-DK" smtClean="0"/>
              <a:t>‹nr.›</a:t>
            </a:fld>
            <a:endParaRPr lang="da-DK"/>
          </a:p>
        </p:txBody>
      </p:sp>
    </p:spTree>
    <p:extLst>
      <p:ext uri="{BB962C8B-B14F-4D97-AF65-F5344CB8AC3E}">
        <p14:creationId xmlns:p14="http://schemas.microsoft.com/office/powerpoint/2010/main" val="427525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6B569C-85CA-40AB-AF29-0D2CE4F13A7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40E8568-34C1-4DBD-B372-6E410461A95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67E5388-D7A5-465A-B46A-DDE4F056780B}"/>
              </a:ext>
            </a:extLst>
          </p:cNvPr>
          <p:cNvSpPr>
            <a:spLocks noGrp="1"/>
          </p:cNvSpPr>
          <p:nvPr>
            <p:ph type="dt" sz="half" idx="10"/>
          </p:nvPr>
        </p:nvSpPr>
        <p:spPr/>
        <p:txBody>
          <a:bodyPr/>
          <a:lstStyle/>
          <a:p>
            <a:fld id="{BB48F978-7416-4D5B-A36F-41B97FBC372B}" type="datetimeFigureOut">
              <a:rPr lang="da-DK" smtClean="0"/>
              <a:t>10-02-2023</a:t>
            </a:fld>
            <a:endParaRPr lang="da-DK"/>
          </a:p>
        </p:txBody>
      </p:sp>
      <p:sp>
        <p:nvSpPr>
          <p:cNvPr id="5" name="Pladsholder til sidefod 4">
            <a:extLst>
              <a:ext uri="{FF2B5EF4-FFF2-40B4-BE49-F238E27FC236}">
                <a16:creationId xmlns:a16="http://schemas.microsoft.com/office/drawing/2014/main" id="{6B76A970-2228-423B-8E25-C55E8D28E63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9C94DC7-C1ED-4FEE-9196-A55F6078B5CE}"/>
              </a:ext>
            </a:extLst>
          </p:cNvPr>
          <p:cNvSpPr>
            <a:spLocks noGrp="1"/>
          </p:cNvSpPr>
          <p:nvPr>
            <p:ph type="sldNum" sz="quarter" idx="12"/>
          </p:nvPr>
        </p:nvSpPr>
        <p:spPr/>
        <p:txBody>
          <a:bodyPr/>
          <a:lstStyle/>
          <a:p>
            <a:fld id="{6AAE460F-B108-4323-AC69-006BC99A0D08}" type="slidenum">
              <a:rPr lang="da-DK" smtClean="0"/>
              <a:t>‹nr.›</a:t>
            </a:fld>
            <a:endParaRPr lang="da-DK"/>
          </a:p>
        </p:txBody>
      </p:sp>
    </p:spTree>
    <p:extLst>
      <p:ext uri="{BB962C8B-B14F-4D97-AF65-F5344CB8AC3E}">
        <p14:creationId xmlns:p14="http://schemas.microsoft.com/office/powerpoint/2010/main" val="31631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D32B2-B330-4987-B2DB-AC8D54C405A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0DFFFF6-345D-412B-9BE5-FC2F46E7D8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7784A12-BFF0-45EC-994E-8287CC9E8623}"/>
              </a:ext>
            </a:extLst>
          </p:cNvPr>
          <p:cNvSpPr>
            <a:spLocks noGrp="1"/>
          </p:cNvSpPr>
          <p:nvPr>
            <p:ph type="dt" sz="half" idx="10"/>
          </p:nvPr>
        </p:nvSpPr>
        <p:spPr/>
        <p:txBody>
          <a:bodyPr/>
          <a:lstStyle/>
          <a:p>
            <a:fld id="{BB48F978-7416-4D5B-A36F-41B97FBC372B}" type="datetimeFigureOut">
              <a:rPr lang="da-DK" smtClean="0"/>
              <a:t>10-02-2023</a:t>
            </a:fld>
            <a:endParaRPr lang="da-DK"/>
          </a:p>
        </p:txBody>
      </p:sp>
      <p:sp>
        <p:nvSpPr>
          <p:cNvPr id="5" name="Pladsholder til sidefod 4">
            <a:extLst>
              <a:ext uri="{FF2B5EF4-FFF2-40B4-BE49-F238E27FC236}">
                <a16:creationId xmlns:a16="http://schemas.microsoft.com/office/drawing/2014/main" id="{E33E83EC-D466-496F-AFE1-35BAC1CA88B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5CE1B0D-2619-4185-B434-388A52B8F533}"/>
              </a:ext>
            </a:extLst>
          </p:cNvPr>
          <p:cNvSpPr>
            <a:spLocks noGrp="1"/>
          </p:cNvSpPr>
          <p:nvPr>
            <p:ph type="sldNum" sz="quarter" idx="12"/>
          </p:nvPr>
        </p:nvSpPr>
        <p:spPr/>
        <p:txBody>
          <a:bodyPr/>
          <a:lstStyle/>
          <a:p>
            <a:fld id="{6AAE460F-B108-4323-AC69-006BC99A0D08}" type="slidenum">
              <a:rPr lang="da-DK" smtClean="0"/>
              <a:t>‹nr.›</a:t>
            </a:fld>
            <a:endParaRPr lang="da-DK"/>
          </a:p>
        </p:txBody>
      </p:sp>
    </p:spTree>
    <p:extLst>
      <p:ext uri="{BB962C8B-B14F-4D97-AF65-F5344CB8AC3E}">
        <p14:creationId xmlns:p14="http://schemas.microsoft.com/office/powerpoint/2010/main" val="407221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D2007-D3E7-4212-ACD5-586041206F4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807F1B8-0230-42CD-AEF8-B6A1646C190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2042E30-9CAE-4013-9866-EE3DD200A6A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6950094-878C-41CC-8B46-936F347508FD}"/>
              </a:ext>
            </a:extLst>
          </p:cNvPr>
          <p:cNvSpPr>
            <a:spLocks noGrp="1"/>
          </p:cNvSpPr>
          <p:nvPr>
            <p:ph type="dt" sz="half" idx="10"/>
          </p:nvPr>
        </p:nvSpPr>
        <p:spPr/>
        <p:txBody>
          <a:bodyPr/>
          <a:lstStyle/>
          <a:p>
            <a:fld id="{BB48F978-7416-4D5B-A36F-41B97FBC372B}" type="datetimeFigureOut">
              <a:rPr lang="da-DK" smtClean="0"/>
              <a:t>10-02-2023</a:t>
            </a:fld>
            <a:endParaRPr lang="da-DK"/>
          </a:p>
        </p:txBody>
      </p:sp>
      <p:sp>
        <p:nvSpPr>
          <p:cNvPr id="6" name="Pladsholder til sidefod 5">
            <a:extLst>
              <a:ext uri="{FF2B5EF4-FFF2-40B4-BE49-F238E27FC236}">
                <a16:creationId xmlns:a16="http://schemas.microsoft.com/office/drawing/2014/main" id="{CCBBD268-3A48-45C8-8C1A-5A6F30C459F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4139F01-0FEC-497F-BD77-FCEF6F4D7805}"/>
              </a:ext>
            </a:extLst>
          </p:cNvPr>
          <p:cNvSpPr>
            <a:spLocks noGrp="1"/>
          </p:cNvSpPr>
          <p:nvPr>
            <p:ph type="sldNum" sz="quarter" idx="12"/>
          </p:nvPr>
        </p:nvSpPr>
        <p:spPr/>
        <p:txBody>
          <a:bodyPr/>
          <a:lstStyle/>
          <a:p>
            <a:fld id="{6AAE460F-B108-4323-AC69-006BC99A0D08}" type="slidenum">
              <a:rPr lang="da-DK" smtClean="0"/>
              <a:t>‹nr.›</a:t>
            </a:fld>
            <a:endParaRPr lang="da-DK"/>
          </a:p>
        </p:txBody>
      </p:sp>
    </p:spTree>
    <p:extLst>
      <p:ext uri="{BB962C8B-B14F-4D97-AF65-F5344CB8AC3E}">
        <p14:creationId xmlns:p14="http://schemas.microsoft.com/office/powerpoint/2010/main" val="208680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D588D-8F68-40D9-ADAB-F5133E8714B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718478E-F787-47D1-92C6-25CA08927C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85FDAA1-63B4-4D55-9925-496FD2EA8DC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34F4E253-3D8E-4E2F-AC6E-691ECC7F5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2A6BBE0-892E-491B-B1C3-CCE03590210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A457295-075B-49A4-8AB0-0D4B29D35A4A}"/>
              </a:ext>
            </a:extLst>
          </p:cNvPr>
          <p:cNvSpPr>
            <a:spLocks noGrp="1"/>
          </p:cNvSpPr>
          <p:nvPr>
            <p:ph type="dt" sz="half" idx="10"/>
          </p:nvPr>
        </p:nvSpPr>
        <p:spPr/>
        <p:txBody>
          <a:bodyPr/>
          <a:lstStyle/>
          <a:p>
            <a:fld id="{BB48F978-7416-4D5B-A36F-41B97FBC372B}" type="datetimeFigureOut">
              <a:rPr lang="da-DK" smtClean="0"/>
              <a:t>10-02-2023</a:t>
            </a:fld>
            <a:endParaRPr lang="da-DK"/>
          </a:p>
        </p:txBody>
      </p:sp>
      <p:sp>
        <p:nvSpPr>
          <p:cNvPr id="8" name="Pladsholder til sidefod 7">
            <a:extLst>
              <a:ext uri="{FF2B5EF4-FFF2-40B4-BE49-F238E27FC236}">
                <a16:creationId xmlns:a16="http://schemas.microsoft.com/office/drawing/2014/main" id="{44F266E7-9110-45A7-84F3-4D5FA9B06D8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FF6AE823-780E-410E-986A-D586073B120E}"/>
              </a:ext>
            </a:extLst>
          </p:cNvPr>
          <p:cNvSpPr>
            <a:spLocks noGrp="1"/>
          </p:cNvSpPr>
          <p:nvPr>
            <p:ph type="sldNum" sz="quarter" idx="12"/>
          </p:nvPr>
        </p:nvSpPr>
        <p:spPr/>
        <p:txBody>
          <a:bodyPr/>
          <a:lstStyle/>
          <a:p>
            <a:fld id="{6AAE460F-B108-4323-AC69-006BC99A0D08}" type="slidenum">
              <a:rPr lang="da-DK" smtClean="0"/>
              <a:t>‹nr.›</a:t>
            </a:fld>
            <a:endParaRPr lang="da-DK"/>
          </a:p>
        </p:txBody>
      </p:sp>
    </p:spTree>
    <p:extLst>
      <p:ext uri="{BB962C8B-B14F-4D97-AF65-F5344CB8AC3E}">
        <p14:creationId xmlns:p14="http://schemas.microsoft.com/office/powerpoint/2010/main" val="983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9C880-B430-4093-9D08-897817660D2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09CA7BC-B087-48D6-9F6A-DFA92F86AFB6}"/>
              </a:ext>
            </a:extLst>
          </p:cNvPr>
          <p:cNvSpPr>
            <a:spLocks noGrp="1"/>
          </p:cNvSpPr>
          <p:nvPr>
            <p:ph type="dt" sz="half" idx="10"/>
          </p:nvPr>
        </p:nvSpPr>
        <p:spPr/>
        <p:txBody>
          <a:bodyPr/>
          <a:lstStyle/>
          <a:p>
            <a:fld id="{BB48F978-7416-4D5B-A36F-41B97FBC372B}" type="datetimeFigureOut">
              <a:rPr lang="da-DK" smtClean="0"/>
              <a:t>10-02-2023</a:t>
            </a:fld>
            <a:endParaRPr lang="da-DK"/>
          </a:p>
        </p:txBody>
      </p:sp>
      <p:sp>
        <p:nvSpPr>
          <p:cNvPr id="4" name="Pladsholder til sidefod 3">
            <a:extLst>
              <a:ext uri="{FF2B5EF4-FFF2-40B4-BE49-F238E27FC236}">
                <a16:creationId xmlns:a16="http://schemas.microsoft.com/office/drawing/2014/main" id="{A1B90276-B3E4-4625-AEDA-E2BCFF5ED28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3641C3E-0437-4548-B698-A96C74D297CD}"/>
              </a:ext>
            </a:extLst>
          </p:cNvPr>
          <p:cNvSpPr>
            <a:spLocks noGrp="1"/>
          </p:cNvSpPr>
          <p:nvPr>
            <p:ph type="sldNum" sz="quarter" idx="12"/>
          </p:nvPr>
        </p:nvSpPr>
        <p:spPr/>
        <p:txBody>
          <a:bodyPr/>
          <a:lstStyle/>
          <a:p>
            <a:fld id="{6AAE460F-B108-4323-AC69-006BC99A0D08}" type="slidenum">
              <a:rPr lang="da-DK" smtClean="0"/>
              <a:t>‹nr.›</a:t>
            </a:fld>
            <a:endParaRPr lang="da-DK"/>
          </a:p>
        </p:txBody>
      </p:sp>
    </p:spTree>
    <p:extLst>
      <p:ext uri="{BB962C8B-B14F-4D97-AF65-F5344CB8AC3E}">
        <p14:creationId xmlns:p14="http://schemas.microsoft.com/office/powerpoint/2010/main" val="173064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BD4EE9D-B2F9-40FE-AE9B-DB03A4F53C16}"/>
              </a:ext>
            </a:extLst>
          </p:cNvPr>
          <p:cNvSpPr>
            <a:spLocks noGrp="1"/>
          </p:cNvSpPr>
          <p:nvPr>
            <p:ph type="dt" sz="half" idx="10"/>
          </p:nvPr>
        </p:nvSpPr>
        <p:spPr/>
        <p:txBody>
          <a:bodyPr/>
          <a:lstStyle/>
          <a:p>
            <a:fld id="{BB48F978-7416-4D5B-A36F-41B97FBC372B}" type="datetimeFigureOut">
              <a:rPr lang="da-DK" smtClean="0"/>
              <a:t>10-02-2023</a:t>
            </a:fld>
            <a:endParaRPr lang="da-DK"/>
          </a:p>
        </p:txBody>
      </p:sp>
      <p:sp>
        <p:nvSpPr>
          <p:cNvPr id="3" name="Pladsholder til sidefod 2">
            <a:extLst>
              <a:ext uri="{FF2B5EF4-FFF2-40B4-BE49-F238E27FC236}">
                <a16:creationId xmlns:a16="http://schemas.microsoft.com/office/drawing/2014/main" id="{5F990475-1E04-4B58-A701-59E97788E93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9BA6615-55B2-4FDB-BDCA-B2C7B4EE6E36}"/>
              </a:ext>
            </a:extLst>
          </p:cNvPr>
          <p:cNvSpPr>
            <a:spLocks noGrp="1"/>
          </p:cNvSpPr>
          <p:nvPr>
            <p:ph type="sldNum" sz="quarter" idx="12"/>
          </p:nvPr>
        </p:nvSpPr>
        <p:spPr/>
        <p:txBody>
          <a:bodyPr/>
          <a:lstStyle/>
          <a:p>
            <a:fld id="{6AAE460F-B108-4323-AC69-006BC99A0D08}" type="slidenum">
              <a:rPr lang="da-DK" smtClean="0"/>
              <a:t>‹nr.›</a:t>
            </a:fld>
            <a:endParaRPr lang="da-DK"/>
          </a:p>
        </p:txBody>
      </p:sp>
    </p:spTree>
    <p:extLst>
      <p:ext uri="{BB962C8B-B14F-4D97-AF65-F5344CB8AC3E}">
        <p14:creationId xmlns:p14="http://schemas.microsoft.com/office/powerpoint/2010/main" val="200429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D1D18-4D28-4AEB-8DAC-47AB00D7767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A8AB368-D7E8-4800-9B41-EECA88B8D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0F80FE9-BCD4-4265-8FDF-A5EEA3066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E916B26-6746-40CF-97F2-4AD3376FE9D6}"/>
              </a:ext>
            </a:extLst>
          </p:cNvPr>
          <p:cNvSpPr>
            <a:spLocks noGrp="1"/>
          </p:cNvSpPr>
          <p:nvPr>
            <p:ph type="dt" sz="half" idx="10"/>
          </p:nvPr>
        </p:nvSpPr>
        <p:spPr/>
        <p:txBody>
          <a:bodyPr/>
          <a:lstStyle/>
          <a:p>
            <a:fld id="{BB48F978-7416-4D5B-A36F-41B97FBC372B}" type="datetimeFigureOut">
              <a:rPr lang="da-DK" smtClean="0"/>
              <a:t>10-02-2023</a:t>
            </a:fld>
            <a:endParaRPr lang="da-DK"/>
          </a:p>
        </p:txBody>
      </p:sp>
      <p:sp>
        <p:nvSpPr>
          <p:cNvPr id="6" name="Pladsholder til sidefod 5">
            <a:extLst>
              <a:ext uri="{FF2B5EF4-FFF2-40B4-BE49-F238E27FC236}">
                <a16:creationId xmlns:a16="http://schemas.microsoft.com/office/drawing/2014/main" id="{212CA028-D12C-47EE-AB4A-AE604621556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5AA5CCA-8C44-44E6-AB58-BB887FD76816}"/>
              </a:ext>
            </a:extLst>
          </p:cNvPr>
          <p:cNvSpPr>
            <a:spLocks noGrp="1"/>
          </p:cNvSpPr>
          <p:nvPr>
            <p:ph type="sldNum" sz="quarter" idx="12"/>
          </p:nvPr>
        </p:nvSpPr>
        <p:spPr/>
        <p:txBody>
          <a:bodyPr/>
          <a:lstStyle/>
          <a:p>
            <a:fld id="{6AAE460F-B108-4323-AC69-006BC99A0D08}" type="slidenum">
              <a:rPr lang="da-DK" smtClean="0"/>
              <a:t>‹nr.›</a:t>
            </a:fld>
            <a:endParaRPr lang="da-DK"/>
          </a:p>
        </p:txBody>
      </p:sp>
    </p:spTree>
    <p:extLst>
      <p:ext uri="{BB962C8B-B14F-4D97-AF65-F5344CB8AC3E}">
        <p14:creationId xmlns:p14="http://schemas.microsoft.com/office/powerpoint/2010/main" val="215395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B81FD1-26AB-49D0-B226-1FDAC918232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7504DE2-91BE-49F8-A78D-7DC5CD42D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4F899BD-1D6A-453B-A5FA-8B86DA941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C97AB2C-9120-40E9-9BD5-D91BCF9BDB48}"/>
              </a:ext>
            </a:extLst>
          </p:cNvPr>
          <p:cNvSpPr>
            <a:spLocks noGrp="1"/>
          </p:cNvSpPr>
          <p:nvPr>
            <p:ph type="dt" sz="half" idx="10"/>
          </p:nvPr>
        </p:nvSpPr>
        <p:spPr/>
        <p:txBody>
          <a:bodyPr/>
          <a:lstStyle/>
          <a:p>
            <a:fld id="{BB48F978-7416-4D5B-A36F-41B97FBC372B}" type="datetimeFigureOut">
              <a:rPr lang="da-DK" smtClean="0"/>
              <a:t>10-02-2023</a:t>
            </a:fld>
            <a:endParaRPr lang="da-DK"/>
          </a:p>
        </p:txBody>
      </p:sp>
      <p:sp>
        <p:nvSpPr>
          <p:cNvPr id="6" name="Pladsholder til sidefod 5">
            <a:extLst>
              <a:ext uri="{FF2B5EF4-FFF2-40B4-BE49-F238E27FC236}">
                <a16:creationId xmlns:a16="http://schemas.microsoft.com/office/drawing/2014/main" id="{CB0F2A28-271F-47E8-A31C-EC1448A1EFF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7F2F78-4BFC-4AAE-BE21-286C18204FEE}"/>
              </a:ext>
            </a:extLst>
          </p:cNvPr>
          <p:cNvSpPr>
            <a:spLocks noGrp="1"/>
          </p:cNvSpPr>
          <p:nvPr>
            <p:ph type="sldNum" sz="quarter" idx="12"/>
          </p:nvPr>
        </p:nvSpPr>
        <p:spPr/>
        <p:txBody>
          <a:bodyPr/>
          <a:lstStyle/>
          <a:p>
            <a:fld id="{6AAE460F-B108-4323-AC69-006BC99A0D08}" type="slidenum">
              <a:rPr lang="da-DK" smtClean="0"/>
              <a:t>‹nr.›</a:t>
            </a:fld>
            <a:endParaRPr lang="da-DK"/>
          </a:p>
        </p:txBody>
      </p:sp>
    </p:spTree>
    <p:extLst>
      <p:ext uri="{BB962C8B-B14F-4D97-AF65-F5344CB8AC3E}">
        <p14:creationId xmlns:p14="http://schemas.microsoft.com/office/powerpoint/2010/main" val="390174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6A0D3F5-C4D3-4BC3-87F9-A36439D9E1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E52EBEB-33BA-4B37-8E01-C3E1461A04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38D72A4-CE56-4215-9B55-CEF1953D28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8F978-7416-4D5B-A36F-41B97FBC372B}" type="datetimeFigureOut">
              <a:rPr lang="da-DK" smtClean="0"/>
              <a:t>10-02-2023</a:t>
            </a:fld>
            <a:endParaRPr lang="da-DK"/>
          </a:p>
        </p:txBody>
      </p:sp>
      <p:sp>
        <p:nvSpPr>
          <p:cNvPr id="5" name="Pladsholder til sidefod 4">
            <a:extLst>
              <a:ext uri="{FF2B5EF4-FFF2-40B4-BE49-F238E27FC236}">
                <a16:creationId xmlns:a16="http://schemas.microsoft.com/office/drawing/2014/main" id="{F5C2146D-5879-4DFD-9C17-554B7123F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7438A64-930B-4643-AEEE-1A114915D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E460F-B108-4323-AC69-006BC99A0D08}" type="slidenum">
              <a:rPr lang="da-DK" smtClean="0"/>
              <a:t>‹nr.›</a:t>
            </a:fld>
            <a:endParaRPr lang="da-DK"/>
          </a:p>
        </p:txBody>
      </p:sp>
    </p:spTree>
    <p:extLst>
      <p:ext uri="{BB962C8B-B14F-4D97-AF65-F5344CB8AC3E}">
        <p14:creationId xmlns:p14="http://schemas.microsoft.com/office/powerpoint/2010/main" val="712430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12B2545-FFEC-4078-95F7-B4B3483D1455}"/>
              </a:ext>
            </a:extLst>
          </p:cNvPr>
          <p:cNvSpPr>
            <a:spLocks noGrp="1"/>
          </p:cNvSpPr>
          <p:nvPr>
            <p:ph type="ctrTitle"/>
          </p:nvPr>
        </p:nvSpPr>
        <p:spPr>
          <a:xfrm>
            <a:off x="1386865" y="818984"/>
            <a:ext cx="6596245" cy="3268520"/>
          </a:xfrm>
        </p:spPr>
        <p:txBody>
          <a:bodyPr>
            <a:normAutofit/>
          </a:bodyPr>
          <a:lstStyle/>
          <a:p>
            <a:pPr algn="r"/>
            <a:r>
              <a:rPr lang="da-DK" sz="4800" dirty="0">
                <a:solidFill>
                  <a:srgbClr val="FFFFFF"/>
                </a:solidFill>
              </a:rPr>
              <a:t>Køn/kønnet blik</a:t>
            </a:r>
          </a:p>
        </p:txBody>
      </p:sp>
      <p:sp>
        <p:nvSpPr>
          <p:cNvPr id="26"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titel 2">
            <a:extLst>
              <a:ext uri="{FF2B5EF4-FFF2-40B4-BE49-F238E27FC236}">
                <a16:creationId xmlns:a16="http://schemas.microsoft.com/office/drawing/2014/main" id="{973EC78F-9D40-4368-AD24-B58D265542FA}"/>
              </a:ext>
            </a:extLst>
          </p:cNvPr>
          <p:cNvSpPr>
            <a:spLocks noGrp="1"/>
          </p:cNvSpPr>
          <p:nvPr>
            <p:ph type="subTitle" idx="1"/>
          </p:nvPr>
        </p:nvSpPr>
        <p:spPr>
          <a:xfrm>
            <a:off x="1931874" y="4797188"/>
            <a:ext cx="6051236" cy="1241828"/>
          </a:xfrm>
        </p:spPr>
        <p:txBody>
          <a:bodyPr>
            <a:normAutofit/>
          </a:bodyPr>
          <a:lstStyle/>
          <a:p>
            <a:pPr algn="r"/>
            <a:r>
              <a:rPr lang="da-DK">
                <a:solidFill>
                  <a:srgbClr val="FFFFFF"/>
                </a:solidFill>
              </a:rPr>
              <a:t>Ligestillingsudvalg den 10. februar 2023</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199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71CE030-4BDD-4AD2-A45E-1141EB483F85}"/>
              </a:ext>
            </a:extLst>
          </p:cNvPr>
          <p:cNvSpPr>
            <a:spLocks noGrp="1"/>
          </p:cNvSpPr>
          <p:nvPr>
            <p:ph type="title"/>
          </p:nvPr>
        </p:nvSpPr>
        <p:spPr>
          <a:xfrm>
            <a:off x="1383564" y="348865"/>
            <a:ext cx="9718111" cy="1576446"/>
          </a:xfrm>
        </p:spPr>
        <p:txBody>
          <a:bodyPr anchor="ctr">
            <a:normAutofit/>
          </a:bodyPr>
          <a:lstStyle/>
          <a:p>
            <a:r>
              <a:rPr lang="da-DK" sz="4000">
                <a:solidFill>
                  <a:srgbClr val="FFFFFF"/>
                </a:solidFill>
              </a:rPr>
              <a:t>DATA PPR – eksempler fra skoler</a:t>
            </a:r>
          </a:p>
        </p:txBody>
      </p:sp>
      <p:graphicFrame>
        <p:nvGraphicFramePr>
          <p:cNvPr id="17" name="Tabel 4">
            <a:extLst>
              <a:ext uri="{FF2B5EF4-FFF2-40B4-BE49-F238E27FC236}">
                <a16:creationId xmlns:a16="http://schemas.microsoft.com/office/drawing/2014/main" id="{B75B4CE8-0B0D-4A3A-BA3D-C36D629D590A}"/>
              </a:ext>
            </a:extLst>
          </p:cNvPr>
          <p:cNvGraphicFramePr>
            <a:graphicFrameLocks noGrp="1"/>
          </p:cNvGraphicFramePr>
          <p:nvPr>
            <p:ph idx="1"/>
            <p:extLst>
              <p:ext uri="{D42A27DB-BD31-4B8C-83A1-F6EECF244321}">
                <p14:modId xmlns:p14="http://schemas.microsoft.com/office/powerpoint/2010/main" val="478736145"/>
              </p:ext>
            </p:extLst>
          </p:nvPr>
        </p:nvGraphicFramePr>
        <p:xfrm>
          <a:off x="934452" y="2615979"/>
          <a:ext cx="10347038" cy="3689408"/>
        </p:xfrm>
        <a:graphic>
          <a:graphicData uri="http://schemas.openxmlformats.org/drawingml/2006/table">
            <a:tbl>
              <a:tblPr firstRow="1" bandRow="1">
                <a:tableStyleId>{5C22544A-7EE6-4342-B048-85BDC9FD1C3A}</a:tableStyleId>
              </a:tblPr>
              <a:tblGrid>
                <a:gridCol w="5564214">
                  <a:extLst>
                    <a:ext uri="{9D8B030D-6E8A-4147-A177-3AD203B41FA5}">
                      <a16:colId xmlns:a16="http://schemas.microsoft.com/office/drawing/2014/main" val="3498614268"/>
                    </a:ext>
                  </a:extLst>
                </a:gridCol>
                <a:gridCol w="2143428">
                  <a:extLst>
                    <a:ext uri="{9D8B030D-6E8A-4147-A177-3AD203B41FA5}">
                      <a16:colId xmlns:a16="http://schemas.microsoft.com/office/drawing/2014/main" val="607724461"/>
                    </a:ext>
                  </a:extLst>
                </a:gridCol>
                <a:gridCol w="2639396">
                  <a:extLst>
                    <a:ext uri="{9D8B030D-6E8A-4147-A177-3AD203B41FA5}">
                      <a16:colId xmlns:a16="http://schemas.microsoft.com/office/drawing/2014/main" val="158597216"/>
                    </a:ext>
                  </a:extLst>
                </a:gridCol>
              </a:tblGrid>
              <a:tr h="461176">
                <a:tc>
                  <a:txBody>
                    <a:bodyPr/>
                    <a:lstStyle/>
                    <a:p>
                      <a:r>
                        <a:rPr lang="da-DK" sz="2100"/>
                        <a:t>Skole</a:t>
                      </a:r>
                    </a:p>
                  </a:txBody>
                  <a:tcPr marL="104813" marR="104813" marT="52406" marB="52406"/>
                </a:tc>
                <a:tc>
                  <a:txBody>
                    <a:bodyPr/>
                    <a:lstStyle/>
                    <a:p>
                      <a:r>
                        <a:rPr lang="da-DK" sz="2100"/>
                        <a:t>Piger</a:t>
                      </a:r>
                    </a:p>
                  </a:txBody>
                  <a:tcPr marL="104813" marR="104813" marT="52406" marB="52406"/>
                </a:tc>
                <a:tc>
                  <a:txBody>
                    <a:bodyPr/>
                    <a:lstStyle/>
                    <a:p>
                      <a:r>
                        <a:rPr lang="da-DK" sz="2100"/>
                        <a:t>Drenge</a:t>
                      </a:r>
                    </a:p>
                  </a:txBody>
                  <a:tcPr marL="104813" marR="104813" marT="52406" marB="52406"/>
                </a:tc>
                <a:extLst>
                  <a:ext uri="{0D108BD9-81ED-4DB2-BD59-A6C34878D82A}">
                    <a16:rowId xmlns:a16="http://schemas.microsoft.com/office/drawing/2014/main" val="2157818252"/>
                  </a:ext>
                </a:extLst>
              </a:tr>
              <a:tr h="46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a:effectLst/>
                          <a:latin typeface="Calibri" panose="020F0502020204030204" pitchFamily="34" charset="0"/>
                          <a:ea typeface="Calibri" panose="020F0502020204030204" pitchFamily="34" charset="0"/>
                        </a:rPr>
                        <a:t>Biersted skole </a:t>
                      </a:r>
                    </a:p>
                  </a:txBody>
                  <a:tcPr marL="104813" marR="104813" marT="52406" marB="52406"/>
                </a:tc>
                <a:tc>
                  <a:txBody>
                    <a:bodyPr/>
                    <a:lstStyle/>
                    <a:p>
                      <a:r>
                        <a:rPr lang="da-DK" sz="2100"/>
                        <a:t>19</a:t>
                      </a:r>
                    </a:p>
                  </a:txBody>
                  <a:tcPr marL="104813" marR="104813" marT="52406" marB="52406"/>
                </a:tc>
                <a:tc>
                  <a:txBody>
                    <a:bodyPr/>
                    <a:lstStyle/>
                    <a:p>
                      <a:r>
                        <a:rPr lang="da-DK" sz="2100"/>
                        <a:t>40</a:t>
                      </a:r>
                    </a:p>
                  </a:txBody>
                  <a:tcPr marL="104813" marR="104813" marT="52406" marB="52406"/>
                </a:tc>
                <a:extLst>
                  <a:ext uri="{0D108BD9-81ED-4DB2-BD59-A6C34878D82A}">
                    <a16:rowId xmlns:a16="http://schemas.microsoft.com/office/drawing/2014/main" val="2294308127"/>
                  </a:ext>
                </a:extLst>
              </a:tr>
              <a:tr h="46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a:effectLst/>
                          <a:latin typeface="Calibri" panose="020F0502020204030204" pitchFamily="34" charset="0"/>
                          <a:ea typeface="Calibri" panose="020F0502020204030204" pitchFamily="34" charset="0"/>
                        </a:rPr>
                        <a:t>Gjøl skole </a:t>
                      </a:r>
                    </a:p>
                  </a:txBody>
                  <a:tcPr marL="104813" marR="104813" marT="52406" marB="52406"/>
                </a:tc>
                <a:tc>
                  <a:txBody>
                    <a:bodyPr/>
                    <a:lstStyle/>
                    <a:p>
                      <a:r>
                        <a:rPr lang="da-DK" sz="2100"/>
                        <a:t>9</a:t>
                      </a:r>
                    </a:p>
                  </a:txBody>
                  <a:tcPr marL="104813" marR="104813" marT="52406" marB="52406"/>
                </a:tc>
                <a:tc>
                  <a:txBody>
                    <a:bodyPr/>
                    <a:lstStyle/>
                    <a:p>
                      <a:r>
                        <a:rPr lang="da-DK" sz="2100"/>
                        <a:t>17</a:t>
                      </a:r>
                    </a:p>
                  </a:txBody>
                  <a:tcPr marL="104813" marR="104813" marT="52406" marB="52406"/>
                </a:tc>
                <a:extLst>
                  <a:ext uri="{0D108BD9-81ED-4DB2-BD59-A6C34878D82A}">
                    <a16:rowId xmlns:a16="http://schemas.microsoft.com/office/drawing/2014/main" val="854042237"/>
                  </a:ext>
                </a:extLst>
              </a:tr>
              <a:tr h="46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a:effectLst/>
                          <a:latin typeface="Calibri" panose="020F0502020204030204" pitchFamily="34" charset="0"/>
                          <a:ea typeface="Calibri" panose="020F0502020204030204" pitchFamily="34" charset="0"/>
                        </a:rPr>
                        <a:t>Skovsgård-Tranum skole</a:t>
                      </a:r>
                    </a:p>
                  </a:txBody>
                  <a:tcPr marL="104813" marR="104813" marT="52406" marB="52406"/>
                </a:tc>
                <a:tc>
                  <a:txBody>
                    <a:bodyPr/>
                    <a:lstStyle/>
                    <a:p>
                      <a:r>
                        <a:rPr lang="da-DK" sz="2100"/>
                        <a:t>33</a:t>
                      </a:r>
                    </a:p>
                  </a:txBody>
                  <a:tcPr marL="104813" marR="104813" marT="52406" marB="52406"/>
                </a:tc>
                <a:tc>
                  <a:txBody>
                    <a:bodyPr/>
                    <a:lstStyle/>
                    <a:p>
                      <a:r>
                        <a:rPr lang="da-DK" sz="2100"/>
                        <a:t>45</a:t>
                      </a:r>
                    </a:p>
                  </a:txBody>
                  <a:tcPr marL="104813" marR="104813" marT="52406" marB="52406"/>
                </a:tc>
                <a:extLst>
                  <a:ext uri="{0D108BD9-81ED-4DB2-BD59-A6C34878D82A}">
                    <a16:rowId xmlns:a16="http://schemas.microsoft.com/office/drawing/2014/main" val="3876217413"/>
                  </a:ext>
                </a:extLst>
              </a:tr>
              <a:tr h="46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a:effectLst/>
                          <a:latin typeface="Calibri" panose="020F0502020204030204" pitchFamily="34" charset="0"/>
                          <a:ea typeface="Calibri" panose="020F0502020204030204" pitchFamily="34" charset="0"/>
                        </a:rPr>
                        <a:t>Saltum skole </a:t>
                      </a:r>
                    </a:p>
                  </a:txBody>
                  <a:tcPr marL="104813" marR="104813" marT="52406" marB="52406"/>
                </a:tc>
                <a:tc>
                  <a:txBody>
                    <a:bodyPr/>
                    <a:lstStyle/>
                    <a:p>
                      <a:r>
                        <a:rPr lang="da-DK" sz="2100"/>
                        <a:t>17</a:t>
                      </a:r>
                    </a:p>
                  </a:txBody>
                  <a:tcPr marL="104813" marR="104813" marT="52406" marB="52406"/>
                </a:tc>
                <a:tc>
                  <a:txBody>
                    <a:bodyPr/>
                    <a:lstStyle/>
                    <a:p>
                      <a:r>
                        <a:rPr lang="da-DK" sz="2100"/>
                        <a:t>23</a:t>
                      </a:r>
                    </a:p>
                  </a:txBody>
                  <a:tcPr marL="104813" marR="104813" marT="52406" marB="52406"/>
                </a:tc>
                <a:extLst>
                  <a:ext uri="{0D108BD9-81ED-4DB2-BD59-A6C34878D82A}">
                    <a16:rowId xmlns:a16="http://schemas.microsoft.com/office/drawing/2014/main" val="2933530127"/>
                  </a:ext>
                </a:extLst>
              </a:tr>
              <a:tr h="46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a:effectLst/>
                          <a:latin typeface="Calibri" panose="020F0502020204030204" pitchFamily="34" charset="0"/>
                          <a:ea typeface="Calibri" panose="020F0502020204030204" pitchFamily="34" charset="0"/>
                        </a:rPr>
                        <a:t>Nørhalne skole </a:t>
                      </a:r>
                    </a:p>
                  </a:txBody>
                  <a:tcPr marL="104813" marR="104813" marT="52406" marB="52406"/>
                </a:tc>
                <a:tc>
                  <a:txBody>
                    <a:bodyPr/>
                    <a:lstStyle/>
                    <a:p>
                      <a:r>
                        <a:rPr lang="da-DK" sz="2100"/>
                        <a:t>20</a:t>
                      </a:r>
                    </a:p>
                  </a:txBody>
                  <a:tcPr marL="104813" marR="104813" marT="52406" marB="52406"/>
                </a:tc>
                <a:tc>
                  <a:txBody>
                    <a:bodyPr/>
                    <a:lstStyle/>
                    <a:p>
                      <a:r>
                        <a:rPr lang="da-DK" sz="2100"/>
                        <a:t>43</a:t>
                      </a:r>
                    </a:p>
                  </a:txBody>
                  <a:tcPr marL="104813" marR="104813" marT="52406" marB="52406"/>
                </a:tc>
                <a:extLst>
                  <a:ext uri="{0D108BD9-81ED-4DB2-BD59-A6C34878D82A}">
                    <a16:rowId xmlns:a16="http://schemas.microsoft.com/office/drawing/2014/main" val="3436105414"/>
                  </a:ext>
                </a:extLst>
              </a:tr>
              <a:tr h="46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a:effectLst/>
                          <a:latin typeface="Calibri" panose="020F0502020204030204" pitchFamily="34" charset="0"/>
                          <a:ea typeface="Calibri" panose="020F0502020204030204" pitchFamily="34" charset="0"/>
                        </a:rPr>
                        <a:t>Aabybro Friskole </a:t>
                      </a:r>
                    </a:p>
                  </a:txBody>
                  <a:tcPr marL="104813" marR="104813" marT="52406" marB="52406"/>
                </a:tc>
                <a:tc>
                  <a:txBody>
                    <a:bodyPr/>
                    <a:lstStyle/>
                    <a:p>
                      <a:r>
                        <a:rPr lang="da-DK" sz="2100"/>
                        <a:t>10</a:t>
                      </a:r>
                    </a:p>
                  </a:txBody>
                  <a:tcPr marL="104813" marR="104813" marT="52406" marB="52406"/>
                </a:tc>
                <a:tc>
                  <a:txBody>
                    <a:bodyPr/>
                    <a:lstStyle/>
                    <a:p>
                      <a:r>
                        <a:rPr lang="da-DK" sz="2100"/>
                        <a:t>20</a:t>
                      </a:r>
                    </a:p>
                  </a:txBody>
                  <a:tcPr marL="104813" marR="104813" marT="52406" marB="52406"/>
                </a:tc>
                <a:extLst>
                  <a:ext uri="{0D108BD9-81ED-4DB2-BD59-A6C34878D82A}">
                    <a16:rowId xmlns:a16="http://schemas.microsoft.com/office/drawing/2014/main" val="91029142"/>
                  </a:ext>
                </a:extLst>
              </a:tr>
              <a:tr h="46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a:effectLst/>
                          <a:latin typeface="Calibri" panose="020F0502020204030204" pitchFamily="34" charset="0"/>
                          <a:ea typeface="Calibri" panose="020F0502020204030204" pitchFamily="34" charset="0"/>
                        </a:rPr>
                        <a:t>Aabybro skole </a:t>
                      </a:r>
                      <a:r>
                        <a:rPr lang="da-DK" sz="2100">
                          <a:latin typeface="Calibri" panose="020F0502020204030204" pitchFamily="34" charset="0"/>
                          <a:ea typeface="Calibri" panose="020F0502020204030204" pitchFamily="34" charset="0"/>
                        </a:rPr>
                        <a:t> </a:t>
                      </a:r>
                      <a:endParaRPr lang="da-DK" sz="2100">
                        <a:effectLst/>
                        <a:latin typeface="Calibri" panose="020F0502020204030204" pitchFamily="34" charset="0"/>
                        <a:ea typeface="Calibri" panose="020F0502020204030204" pitchFamily="34" charset="0"/>
                      </a:endParaRPr>
                    </a:p>
                  </a:txBody>
                  <a:tcPr marL="104813" marR="104813" marT="52406" marB="52406"/>
                </a:tc>
                <a:tc>
                  <a:txBody>
                    <a:bodyPr/>
                    <a:lstStyle/>
                    <a:p>
                      <a:r>
                        <a:rPr lang="da-DK" sz="2100"/>
                        <a:t>62</a:t>
                      </a:r>
                    </a:p>
                  </a:txBody>
                  <a:tcPr marL="104813" marR="104813" marT="52406" marB="52406"/>
                </a:tc>
                <a:tc>
                  <a:txBody>
                    <a:bodyPr/>
                    <a:lstStyle/>
                    <a:p>
                      <a:r>
                        <a:rPr lang="da-DK" sz="2100"/>
                        <a:t>99</a:t>
                      </a:r>
                    </a:p>
                  </a:txBody>
                  <a:tcPr marL="104813" marR="104813" marT="52406" marB="52406"/>
                </a:tc>
                <a:extLst>
                  <a:ext uri="{0D108BD9-81ED-4DB2-BD59-A6C34878D82A}">
                    <a16:rowId xmlns:a16="http://schemas.microsoft.com/office/drawing/2014/main" val="2759447007"/>
                  </a:ext>
                </a:extLst>
              </a:tr>
            </a:tbl>
          </a:graphicData>
        </a:graphic>
      </p:graphicFrame>
    </p:spTree>
    <p:extLst>
      <p:ext uri="{BB962C8B-B14F-4D97-AF65-F5344CB8AC3E}">
        <p14:creationId xmlns:p14="http://schemas.microsoft.com/office/powerpoint/2010/main" val="325772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B84DA-0409-45A0-9CDF-D99644DA5B7F}"/>
              </a:ext>
            </a:extLst>
          </p:cNvPr>
          <p:cNvSpPr>
            <a:spLocks noGrp="1"/>
          </p:cNvSpPr>
          <p:nvPr>
            <p:ph type="title"/>
          </p:nvPr>
        </p:nvSpPr>
        <p:spPr>
          <a:xfrm>
            <a:off x="648929" y="629266"/>
            <a:ext cx="3505495" cy="1622321"/>
          </a:xfrm>
        </p:spPr>
        <p:txBody>
          <a:bodyPr>
            <a:normAutofit fontScale="90000"/>
          </a:bodyPr>
          <a:lstStyle/>
          <a:p>
            <a:r>
              <a:rPr lang="da-DK" dirty="0"/>
              <a:t>DATA PPR Eksempler fra dagtilbud </a:t>
            </a:r>
          </a:p>
        </p:txBody>
      </p:sp>
      <p:sp>
        <p:nvSpPr>
          <p:cNvPr id="3" name="Pladsholder til indhold 2">
            <a:extLst>
              <a:ext uri="{FF2B5EF4-FFF2-40B4-BE49-F238E27FC236}">
                <a16:creationId xmlns:a16="http://schemas.microsoft.com/office/drawing/2014/main" id="{BF08C8BB-8A3F-4BE6-8DDC-54C066A949D7}"/>
              </a:ext>
            </a:extLst>
          </p:cNvPr>
          <p:cNvSpPr>
            <a:spLocks noGrp="1"/>
          </p:cNvSpPr>
          <p:nvPr>
            <p:ph idx="1"/>
          </p:nvPr>
        </p:nvSpPr>
        <p:spPr>
          <a:xfrm>
            <a:off x="648931" y="2438400"/>
            <a:ext cx="3505494" cy="3785419"/>
          </a:xfrm>
        </p:spPr>
        <p:txBody>
          <a:bodyPr>
            <a:normAutofit/>
          </a:bodyPr>
          <a:lstStyle/>
          <a:p>
            <a:endParaRPr lang="da-DK" sz="2000" dirty="0">
              <a:effectLst/>
              <a:latin typeface="Calibri" panose="020F0502020204030204" pitchFamily="34" charset="0"/>
              <a:ea typeface="Calibri" panose="020F0502020204030204" pitchFamily="34" charset="0"/>
            </a:endParaRPr>
          </a:p>
          <a:p>
            <a:endParaRPr lang="da-DK" sz="2000" dirty="0">
              <a:latin typeface="Calibri" panose="020F0502020204030204" pitchFamily="34" charset="0"/>
              <a:ea typeface="Calibri" panose="020F0502020204030204" pitchFamily="34" charset="0"/>
            </a:endParaRPr>
          </a:p>
          <a:p>
            <a:endParaRPr lang="da-DK" sz="2000" dirty="0">
              <a:latin typeface="Calibri" panose="020F0502020204030204" pitchFamily="34" charset="0"/>
              <a:ea typeface="Calibri" panose="020F0502020204030204" pitchFamily="34" charset="0"/>
            </a:endParaRPr>
          </a:p>
          <a:p>
            <a:endParaRPr lang="da-DK" sz="2000" dirty="0">
              <a:latin typeface="Calibri" panose="020F0502020204030204" pitchFamily="34" charset="0"/>
              <a:ea typeface="Calibri" panose="020F0502020204030204" pitchFamily="34" charset="0"/>
            </a:endParaRPr>
          </a:p>
          <a:p>
            <a:endParaRPr lang="da-DK" sz="2000" dirty="0">
              <a:latin typeface="Calibri" panose="020F0502020204030204" pitchFamily="34" charset="0"/>
              <a:ea typeface="Calibri" panose="020F0502020204030204" pitchFamily="34" charset="0"/>
            </a:endParaRPr>
          </a:p>
          <a:p>
            <a:endParaRPr lang="da-DK" sz="2000" dirty="0">
              <a:effectLst/>
              <a:latin typeface="Calibri" panose="020F0502020204030204" pitchFamily="34" charset="0"/>
              <a:ea typeface="Calibri" panose="020F0502020204030204" pitchFamily="34" charset="0"/>
            </a:endParaRPr>
          </a:p>
          <a:p>
            <a:endParaRPr lang="da-DK" sz="2000" dirty="0">
              <a:effectLst/>
              <a:latin typeface="Calibri" panose="020F0502020204030204" pitchFamily="34" charset="0"/>
              <a:ea typeface="Calibri" panose="020F0502020204030204" pitchFamily="34" charset="0"/>
            </a:endParaRPr>
          </a:p>
          <a:p>
            <a:endParaRPr lang="da-DK" sz="2000" dirty="0">
              <a:effectLst/>
              <a:latin typeface="Calibri" panose="020F0502020204030204" pitchFamily="34" charset="0"/>
              <a:ea typeface="Calibri" panose="020F0502020204030204" pitchFamily="34" charset="0"/>
            </a:endParaRPr>
          </a:p>
          <a:p>
            <a:endParaRPr lang="da-DK" sz="2000" dirty="0">
              <a:effectLst/>
              <a:latin typeface="Calibri" panose="020F0502020204030204" pitchFamily="34" charset="0"/>
              <a:ea typeface="Calibri" panose="020F0502020204030204" pitchFamily="34" charset="0"/>
            </a:endParaRPr>
          </a:p>
          <a:p>
            <a:pPr marL="0" indent="0">
              <a:buNone/>
            </a:pPr>
            <a:endParaRPr lang="da-DK" sz="2000" dirty="0">
              <a:effectLst/>
              <a:latin typeface="Calibri" panose="020F0502020204030204" pitchFamily="34" charset="0"/>
              <a:ea typeface="Calibri" panose="020F0502020204030204" pitchFamily="34" charset="0"/>
            </a:endParaRPr>
          </a:p>
          <a:p>
            <a:endParaRPr lang="da-DK" sz="2000" dirty="0"/>
          </a:p>
        </p:txBody>
      </p:sp>
      <p:sp>
        <p:nvSpPr>
          <p:cNvPr id="14"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el 5">
            <a:extLst>
              <a:ext uri="{FF2B5EF4-FFF2-40B4-BE49-F238E27FC236}">
                <a16:creationId xmlns:a16="http://schemas.microsoft.com/office/drawing/2014/main" id="{4F501E15-B93C-4FCC-ABEA-B35C1153A033}"/>
              </a:ext>
            </a:extLst>
          </p:cNvPr>
          <p:cNvGraphicFramePr>
            <a:graphicFrameLocks noGrp="1"/>
          </p:cNvGraphicFramePr>
          <p:nvPr>
            <p:extLst>
              <p:ext uri="{D42A27DB-BD31-4B8C-83A1-F6EECF244321}">
                <p14:modId xmlns:p14="http://schemas.microsoft.com/office/powerpoint/2010/main" val="2816711396"/>
              </p:ext>
            </p:extLst>
          </p:nvPr>
        </p:nvGraphicFramePr>
        <p:xfrm>
          <a:off x="5405862" y="923473"/>
          <a:ext cx="6019332" cy="5007810"/>
        </p:xfrm>
        <a:graphic>
          <a:graphicData uri="http://schemas.openxmlformats.org/drawingml/2006/table">
            <a:tbl>
              <a:tblPr firstRow="1" bandRow="1">
                <a:tableStyleId>{5C22544A-7EE6-4342-B048-85BDC9FD1C3A}</a:tableStyleId>
              </a:tblPr>
              <a:tblGrid>
                <a:gridCol w="2786410">
                  <a:extLst>
                    <a:ext uri="{9D8B030D-6E8A-4147-A177-3AD203B41FA5}">
                      <a16:colId xmlns:a16="http://schemas.microsoft.com/office/drawing/2014/main" val="1373138248"/>
                    </a:ext>
                  </a:extLst>
                </a:gridCol>
                <a:gridCol w="1433992">
                  <a:extLst>
                    <a:ext uri="{9D8B030D-6E8A-4147-A177-3AD203B41FA5}">
                      <a16:colId xmlns:a16="http://schemas.microsoft.com/office/drawing/2014/main" val="1435362342"/>
                    </a:ext>
                  </a:extLst>
                </a:gridCol>
                <a:gridCol w="1798930">
                  <a:extLst>
                    <a:ext uri="{9D8B030D-6E8A-4147-A177-3AD203B41FA5}">
                      <a16:colId xmlns:a16="http://schemas.microsoft.com/office/drawing/2014/main" val="2549234669"/>
                    </a:ext>
                  </a:extLst>
                </a:gridCol>
              </a:tblGrid>
              <a:tr h="680073">
                <a:tc>
                  <a:txBody>
                    <a:bodyPr/>
                    <a:lstStyle/>
                    <a:p>
                      <a:r>
                        <a:rPr lang="da-DK" sz="3000"/>
                        <a:t>Børnehave</a:t>
                      </a:r>
                    </a:p>
                  </a:txBody>
                  <a:tcPr marL="154562" marR="154562" marT="77281" marB="77281"/>
                </a:tc>
                <a:tc>
                  <a:txBody>
                    <a:bodyPr/>
                    <a:lstStyle/>
                    <a:p>
                      <a:r>
                        <a:rPr lang="da-DK" sz="3000"/>
                        <a:t>Piger</a:t>
                      </a:r>
                    </a:p>
                  </a:txBody>
                  <a:tcPr marL="154562" marR="154562" marT="77281" marB="77281"/>
                </a:tc>
                <a:tc>
                  <a:txBody>
                    <a:bodyPr/>
                    <a:lstStyle/>
                    <a:p>
                      <a:r>
                        <a:rPr lang="da-DK" sz="3000"/>
                        <a:t>Drenge</a:t>
                      </a:r>
                    </a:p>
                  </a:txBody>
                  <a:tcPr marL="154562" marR="154562" marT="77281" marB="77281"/>
                </a:tc>
                <a:extLst>
                  <a:ext uri="{0D108BD9-81ED-4DB2-BD59-A6C34878D82A}">
                    <a16:rowId xmlns:a16="http://schemas.microsoft.com/office/drawing/2014/main" val="306228298"/>
                  </a:ext>
                </a:extLst>
              </a:tr>
              <a:tr h="680073">
                <a:tc>
                  <a:txBody>
                    <a:bodyPr/>
                    <a:lstStyle/>
                    <a:p>
                      <a:r>
                        <a:rPr lang="da-DK" sz="3000"/>
                        <a:t>Brovst</a:t>
                      </a:r>
                    </a:p>
                  </a:txBody>
                  <a:tcPr marL="154562" marR="154562" marT="77281" marB="77281"/>
                </a:tc>
                <a:tc>
                  <a:txBody>
                    <a:bodyPr/>
                    <a:lstStyle/>
                    <a:p>
                      <a:r>
                        <a:rPr lang="da-DK" sz="3000"/>
                        <a:t>13</a:t>
                      </a:r>
                    </a:p>
                  </a:txBody>
                  <a:tcPr marL="154562" marR="154562" marT="77281" marB="77281"/>
                </a:tc>
                <a:tc>
                  <a:txBody>
                    <a:bodyPr/>
                    <a:lstStyle/>
                    <a:p>
                      <a:r>
                        <a:rPr lang="da-DK" sz="3000"/>
                        <a:t>13</a:t>
                      </a:r>
                    </a:p>
                  </a:txBody>
                  <a:tcPr marL="154562" marR="154562" marT="77281" marB="77281"/>
                </a:tc>
                <a:extLst>
                  <a:ext uri="{0D108BD9-81ED-4DB2-BD59-A6C34878D82A}">
                    <a16:rowId xmlns:a16="http://schemas.microsoft.com/office/drawing/2014/main" val="2801787882"/>
                  </a:ext>
                </a:extLst>
              </a:tr>
              <a:tr h="1143759">
                <a:tc>
                  <a:txBody>
                    <a:bodyPr/>
                    <a:lstStyle/>
                    <a:p>
                      <a:r>
                        <a:rPr lang="da-DK" sz="3000"/>
                        <a:t>Børnehuset Aabybro</a:t>
                      </a:r>
                    </a:p>
                  </a:txBody>
                  <a:tcPr marL="154562" marR="154562" marT="77281" marB="77281"/>
                </a:tc>
                <a:tc>
                  <a:txBody>
                    <a:bodyPr/>
                    <a:lstStyle/>
                    <a:p>
                      <a:r>
                        <a:rPr lang="da-DK" sz="3000"/>
                        <a:t>5</a:t>
                      </a:r>
                    </a:p>
                  </a:txBody>
                  <a:tcPr marL="154562" marR="154562" marT="77281" marB="77281"/>
                </a:tc>
                <a:tc>
                  <a:txBody>
                    <a:bodyPr/>
                    <a:lstStyle/>
                    <a:p>
                      <a:r>
                        <a:rPr lang="da-DK" sz="3000"/>
                        <a:t>14</a:t>
                      </a:r>
                    </a:p>
                  </a:txBody>
                  <a:tcPr marL="154562" marR="154562" marT="77281" marB="77281"/>
                </a:tc>
                <a:extLst>
                  <a:ext uri="{0D108BD9-81ED-4DB2-BD59-A6C34878D82A}">
                    <a16:rowId xmlns:a16="http://schemas.microsoft.com/office/drawing/2014/main" val="2576601999"/>
                  </a:ext>
                </a:extLst>
              </a:tr>
              <a:tr h="1143759">
                <a:tc>
                  <a:txBody>
                    <a:bodyPr/>
                    <a:lstStyle/>
                    <a:p>
                      <a:r>
                        <a:rPr lang="da-DK" sz="3000"/>
                        <a:t>Jetsmark Børnehave</a:t>
                      </a:r>
                    </a:p>
                  </a:txBody>
                  <a:tcPr marL="154562" marR="154562" marT="77281" marB="77281"/>
                </a:tc>
                <a:tc>
                  <a:txBody>
                    <a:bodyPr/>
                    <a:lstStyle/>
                    <a:p>
                      <a:r>
                        <a:rPr lang="da-DK" sz="3000"/>
                        <a:t>7</a:t>
                      </a:r>
                    </a:p>
                  </a:txBody>
                  <a:tcPr marL="154562" marR="154562" marT="77281" marB="77281"/>
                </a:tc>
                <a:tc>
                  <a:txBody>
                    <a:bodyPr/>
                    <a:lstStyle/>
                    <a:p>
                      <a:r>
                        <a:rPr lang="da-DK" sz="3000"/>
                        <a:t>7</a:t>
                      </a:r>
                    </a:p>
                  </a:txBody>
                  <a:tcPr marL="154562" marR="154562" marT="77281" marB="77281"/>
                </a:tc>
                <a:extLst>
                  <a:ext uri="{0D108BD9-81ED-4DB2-BD59-A6C34878D82A}">
                    <a16:rowId xmlns:a16="http://schemas.microsoft.com/office/drawing/2014/main" val="2250626405"/>
                  </a:ext>
                </a:extLst>
              </a:tr>
              <a:tr h="680073">
                <a:tc>
                  <a:txBody>
                    <a:bodyPr/>
                    <a:lstStyle/>
                    <a:p>
                      <a:r>
                        <a:rPr lang="da-DK" sz="3000"/>
                        <a:t>Grøftekanten</a:t>
                      </a:r>
                    </a:p>
                  </a:txBody>
                  <a:tcPr marL="154562" marR="154562" marT="77281" marB="77281"/>
                </a:tc>
                <a:tc>
                  <a:txBody>
                    <a:bodyPr/>
                    <a:lstStyle/>
                    <a:p>
                      <a:r>
                        <a:rPr lang="da-DK" sz="3000"/>
                        <a:t>6</a:t>
                      </a:r>
                    </a:p>
                  </a:txBody>
                  <a:tcPr marL="154562" marR="154562" marT="77281" marB="77281"/>
                </a:tc>
                <a:tc>
                  <a:txBody>
                    <a:bodyPr/>
                    <a:lstStyle/>
                    <a:p>
                      <a:r>
                        <a:rPr lang="da-DK" sz="3000"/>
                        <a:t>8</a:t>
                      </a:r>
                    </a:p>
                  </a:txBody>
                  <a:tcPr marL="154562" marR="154562" marT="77281" marB="77281"/>
                </a:tc>
                <a:extLst>
                  <a:ext uri="{0D108BD9-81ED-4DB2-BD59-A6C34878D82A}">
                    <a16:rowId xmlns:a16="http://schemas.microsoft.com/office/drawing/2014/main" val="738532275"/>
                  </a:ext>
                </a:extLst>
              </a:tr>
              <a:tr h="680073">
                <a:tc>
                  <a:txBody>
                    <a:bodyPr/>
                    <a:lstStyle/>
                    <a:p>
                      <a:r>
                        <a:rPr lang="da-DK" sz="3000"/>
                        <a:t>Gjøl SI</a:t>
                      </a:r>
                    </a:p>
                  </a:txBody>
                  <a:tcPr marL="154562" marR="154562" marT="77281" marB="77281"/>
                </a:tc>
                <a:tc>
                  <a:txBody>
                    <a:bodyPr/>
                    <a:lstStyle/>
                    <a:p>
                      <a:r>
                        <a:rPr lang="da-DK" sz="3000"/>
                        <a:t>1</a:t>
                      </a:r>
                    </a:p>
                  </a:txBody>
                  <a:tcPr marL="154562" marR="154562" marT="77281" marB="77281"/>
                </a:tc>
                <a:tc>
                  <a:txBody>
                    <a:bodyPr/>
                    <a:lstStyle/>
                    <a:p>
                      <a:r>
                        <a:rPr lang="da-DK" sz="3000"/>
                        <a:t>3</a:t>
                      </a:r>
                    </a:p>
                  </a:txBody>
                  <a:tcPr marL="154562" marR="154562" marT="77281" marB="77281"/>
                </a:tc>
                <a:extLst>
                  <a:ext uri="{0D108BD9-81ED-4DB2-BD59-A6C34878D82A}">
                    <a16:rowId xmlns:a16="http://schemas.microsoft.com/office/drawing/2014/main" val="847388478"/>
                  </a:ext>
                </a:extLst>
              </a:tr>
            </a:tbl>
          </a:graphicData>
        </a:graphic>
      </p:graphicFrame>
    </p:spTree>
    <p:extLst>
      <p:ext uri="{BB962C8B-B14F-4D97-AF65-F5344CB8AC3E}">
        <p14:creationId xmlns:p14="http://schemas.microsoft.com/office/powerpoint/2010/main" val="295793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C506674-229D-4617-ACF5-0D81D476AF5B}"/>
              </a:ext>
            </a:extLst>
          </p:cNvPr>
          <p:cNvSpPr>
            <a:spLocks noGrp="1"/>
          </p:cNvSpPr>
          <p:nvPr>
            <p:ph type="title"/>
          </p:nvPr>
        </p:nvSpPr>
        <p:spPr>
          <a:xfrm>
            <a:off x="1043631" y="809898"/>
            <a:ext cx="10173010" cy="1554480"/>
          </a:xfrm>
        </p:spPr>
        <p:txBody>
          <a:bodyPr anchor="ctr">
            <a:normAutofit/>
          </a:bodyPr>
          <a:lstStyle/>
          <a:p>
            <a:r>
              <a:rPr lang="da-DK" sz="4800"/>
              <a:t>Data – Kønsforskelle i specialklasser</a:t>
            </a:r>
            <a:br>
              <a:rPr lang="da-DK" sz="4800"/>
            </a:br>
            <a:endParaRPr lang="da-DK"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5D41CA16-3EA1-AE02-CA54-402DC0F3A34A}"/>
              </a:ext>
            </a:extLst>
          </p:cNvPr>
          <p:cNvGraphicFramePr>
            <a:graphicFrameLocks noGrp="1"/>
          </p:cNvGraphicFramePr>
          <p:nvPr>
            <p:ph idx="1"/>
            <p:extLst>
              <p:ext uri="{D42A27DB-BD31-4B8C-83A1-F6EECF244321}">
                <p14:modId xmlns:p14="http://schemas.microsoft.com/office/powerpoint/2010/main" val="263181269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35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1A758-3108-40FB-A71D-81F79896D564}"/>
              </a:ext>
            </a:extLst>
          </p:cNvPr>
          <p:cNvSpPr>
            <a:spLocks noGrp="1"/>
          </p:cNvSpPr>
          <p:nvPr>
            <p:ph type="title"/>
          </p:nvPr>
        </p:nvSpPr>
        <p:spPr/>
        <p:txBody>
          <a:bodyPr/>
          <a:lstStyle/>
          <a:p>
            <a:r>
              <a:rPr lang="da-DK" dirty="0"/>
              <a:t>Mental sundhed - nedslag</a:t>
            </a:r>
          </a:p>
        </p:txBody>
      </p:sp>
      <p:graphicFrame>
        <p:nvGraphicFramePr>
          <p:cNvPr id="5" name="Pladsholder til indhold 2">
            <a:extLst>
              <a:ext uri="{FF2B5EF4-FFF2-40B4-BE49-F238E27FC236}">
                <a16:creationId xmlns:a16="http://schemas.microsoft.com/office/drawing/2014/main" id="{9E9744E3-25A2-2F42-238C-257E91D16C43}"/>
              </a:ext>
            </a:extLst>
          </p:cNvPr>
          <p:cNvGraphicFramePr>
            <a:graphicFrameLocks noGrp="1"/>
          </p:cNvGraphicFramePr>
          <p:nvPr>
            <p:ph idx="1"/>
            <p:extLst>
              <p:ext uri="{D42A27DB-BD31-4B8C-83A1-F6EECF244321}">
                <p14:modId xmlns:p14="http://schemas.microsoft.com/office/powerpoint/2010/main" val="8239853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792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CD3C4D5-1028-446E-940B-A7306CD8025E}"/>
              </a:ext>
            </a:extLst>
          </p:cNvPr>
          <p:cNvSpPr>
            <a:spLocks noGrp="1"/>
          </p:cNvSpPr>
          <p:nvPr>
            <p:ph type="title"/>
          </p:nvPr>
        </p:nvSpPr>
        <p:spPr>
          <a:xfrm>
            <a:off x="524741" y="620392"/>
            <a:ext cx="3808268" cy="5504688"/>
          </a:xfrm>
        </p:spPr>
        <p:txBody>
          <a:bodyPr>
            <a:normAutofit/>
          </a:bodyPr>
          <a:lstStyle/>
          <a:p>
            <a:r>
              <a:rPr lang="da-DK" sz="5100">
                <a:solidFill>
                  <a:schemeClr val="bg1"/>
                </a:solidFill>
              </a:rPr>
              <a:t>Mental sundhed opsummeret	</a:t>
            </a:r>
          </a:p>
        </p:txBody>
      </p:sp>
      <p:graphicFrame>
        <p:nvGraphicFramePr>
          <p:cNvPr id="5" name="Pladsholder til indhold 2">
            <a:extLst>
              <a:ext uri="{FF2B5EF4-FFF2-40B4-BE49-F238E27FC236}">
                <a16:creationId xmlns:a16="http://schemas.microsoft.com/office/drawing/2014/main" id="{F45D3B07-C34D-8915-E9A9-00F12BD21610}"/>
              </a:ext>
            </a:extLst>
          </p:cNvPr>
          <p:cNvGraphicFramePr>
            <a:graphicFrameLocks noGrp="1"/>
          </p:cNvGraphicFramePr>
          <p:nvPr>
            <p:ph idx="1"/>
            <p:extLst>
              <p:ext uri="{D42A27DB-BD31-4B8C-83A1-F6EECF244321}">
                <p14:modId xmlns:p14="http://schemas.microsoft.com/office/powerpoint/2010/main" val="173892198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558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1FDFB5A-3A3E-4C2E-B4F4-E3C9E17A8469}"/>
              </a:ext>
            </a:extLst>
          </p:cNvPr>
          <p:cNvSpPr>
            <a:spLocks noGrp="1"/>
          </p:cNvSpPr>
          <p:nvPr>
            <p:ph type="title"/>
          </p:nvPr>
        </p:nvSpPr>
        <p:spPr>
          <a:xfrm>
            <a:off x="934872" y="982272"/>
            <a:ext cx="3388419" cy="4560970"/>
          </a:xfrm>
        </p:spPr>
        <p:txBody>
          <a:bodyPr>
            <a:normAutofit/>
          </a:bodyPr>
          <a:lstStyle/>
          <a:p>
            <a:r>
              <a:rPr lang="da-DK" sz="4000" dirty="0">
                <a:solidFill>
                  <a:srgbClr val="FFFFFF"/>
                </a:solidFill>
              </a:rPr>
              <a:t>Lettere behandling</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dsholder til indhold 2">
            <a:extLst>
              <a:ext uri="{FF2B5EF4-FFF2-40B4-BE49-F238E27FC236}">
                <a16:creationId xmlns:a16="http://schemas.microsoft.com/office/drawing/2014/main" id="{E8A5A09D-6CB0-4EC7-B105-1944D2A66DCD}"/>
              </a:ext>
            </a:extLst>
          </p:cNvPr>
          <p:cNvSpPr>
            <a:spLocks noGrp="1"/>
          </p:cNvSpPr>
          <p:nvPr>
            <p:ph idx="1"/>
          </p:nvPr>
        </p:nvSpPr>
        <p:spPr>
          <a:xfrm>
            <a:off x="5221862" y="1719618"/>
            <a:ext cx="5948831" cy="4334629"/>
          </a:xfrm>
        </p:spPr>
        <p:txBody>
          <a:bodyPr anchor="ctr">
            <a:normAutofit lnSpcReduction="10000"/>
          </a:bodyPr>
          <a:lstStyle/>
          <a:p>
            <a:r>
              <a:rPr lang="da-DK" sz="2200" dirty="0">
                <a:solidFill>
                  <a:srgbClr val="FEFFFF"/>
                </a:solidFill>
              </a:rPr>
              <a:t>Børn med affektreguleringsvanskeligheder i indskoling/mellemtrin - Klassebaseret indsats</a:t>
            </a:r>
          </a:p>
          <a:p>
            <a:pPr lvl="1"/>
            <a:r>
              <a:rPr lang="da-DK" sz="2200" dirty="0">
                <a:solidFill>
                  <a:srgbClr val="FEFFFF"/>
                </a:solidFill>
              </a:rPr>
              <a:t>25 drenge</a:t>
            </a:r>
          </a:p>
          <a:p>
            <a:pPr lvl="1"/>
            <a:r>
              <a:rPr lang="da-DK" sz="2200" dirty="0">
                <a:solidFill>
                  <a:srgbClr val="FEFFFF"/>
                </a:solidFill>
              </a:rPr>
              <a:t>11 piger</a:t>
            </a:r>
          </a:p>
          <a:p>
            <a:r>
              <a:rPr lang="da-DK" sz="2200" dirty="0">
                <a:solidFill>
                  <a:srgbClr val="FEFFFF"/>
                </a:solidFill>
              </a:rPr>
              <a:t>Unge med psykisk mistrivsel i udskoling - Samtaleterapi</a:t>
            </a:r>
          </a:p>
          <a:p>
            <a:pPr lvl="1"/>
            <a:r>
              <a:rPr lang="da-DK" sz="2200" dirty="0">
                <a:solidFill>
                  <a:srgbClr val="FEFFFF"/>
                </a:solidFill>
              </a:rPr>
              <a:t>5 drenge</a:t>
            </a:r>
          </a:p>
          <a:p>
            <a:pPr lvl="1"/>
            <a:r>
              <a:rPr lang="da-DK" sz="2200" dirty="0">
                <a:solidFill>
                  <a:srgbClr val="FEFFFF"/>
                </a:solidFill>
              </a:rPr>
              <a:t>19 piger</a:t>
            </a:r>
          </a:p>
          <a:p>
            <a:r>
              <a:rPr lang="da-DK" sz="2200" dirty="0">
                <a:solidFill>
                  <a:srgbClr val="FEFFFF"/>
                </a:solidFill>
              </a:rPr>
              <a:t>Social læring til børn med autisme - </a:t>
            </a:r>
            <a:r>
              <a:rPr lang="da-DK" sz="2200" dirty="0" err="1">
                <a:solidFill>
                  <a:srgbClr val="FEFFFF"/>
                </a:solidFill>
              </a:rPr>
              <a:t>Psykoedukativt</a:t>
            </a:r>
            <a:r>
              <a:rPr lang="da-DK" sz="2200" dirty="0">
                <a:solidFill>
                  <a:srgbClr val="FEFFFF"/>
                </a:solidFill>
              </a:rPr>
              <a:t> forløb</a:t>
            </a:r>
          </a:p>
          <a:p>
            <a:pPr lvl="1"/>
            <a:r>
              <a:rPr lang="da-DK" sz="2200" dirty="0">
                <a:solidFill>
                  <a:srgbClr val="FEFFFF"/>
                </a:solidFill>
              </a:rPr>
              <a:t>18 drenge</a:t>
            </a:r>
          </a:p>
          <a:p>
            <a:pPr lvl="1"/>
            <a:r>
              <a:rPr lang="da-DK" sz="2200" dirty="0">
                <a:solidFill>
                  <a:srgbClr val="FEFFFF"/>
                </a:solidFill>
              </a:rPr>
              <a:t>9 piger </a:t>
            </a:r>
          </a:p>
        </p:txBody>
      </p:sp>
    </p:spTree>
    <p:extLst>
      <p:ext uri="{BB962C8B-B14F-4D97-AF65-F5344CB8AC3E}">
        <p14:creationId xmlns:p14="http://schemas.microsoft.com/office/powerpoint/2010/main" val="715648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54CC2-390A-171E-8B49-419B67783070}"/>
              </a:ext>
            </a:extLst>
          </p:cNvPr>
          <p:cNvPicPr>
            <a:picLocks noChangeAspect="1"/>
          </p:cNvPicPr>
          <p:nvPr/>
        </p:nvPicPr>
        <p:blipFill rotWithShape="1">
          <a:blip r:embed="rId2"/>
          <a:srcRect b="15730"/>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812E5D9-D2AB-4EB0-A743-1D39BAEB79D3}"/>
              </a:ext>
            </a:extLst>
          </p:cNvPr>
          <p:cNvSpPr>
            <a:spLocks noGrp="1"/>
          </p:cNvSpPr>
          <p:nvPr>
            <p:ph type="title"/>
          </p:nvPr>
        </p:nvSpPr>
        <p:spPr>
          <a:xfrm>
            <a:off x="643467" y="321734"/>
            <a:ext cx="6891186" cy="1135737"/>
          </a:xfrm>
        </p:spPr>
        <p:txBody>
          <a:bodyPr>
            <a:normAutofit/>
          </a:bodyPr>
          <a:lstStyle/>
          <a:p>
            <a:r>
              <a:rPr lang="da-DK" sz="3600"/>
              <a:t>Kønsfordeling – Psykiatriske lidelser</a:t>
            </a:r>
          </a:p>
        </p:txBody>
      </p:sp>
      <p:grpSp>
        <p:nvGrpSpPr>
          <p:cNvPr id="12"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ladsholder til indhold 2">
            <a:extLst>
              <a:ext uri="{FF2B5EF4-FFF2-40B4-BE49-F238E27FC236}">
                <a16:creationId xmlns:a16="http://schemas.microsoft.com/office/drawing/2014/main" id="{BF2AAD4A-21E4-7E90-E856-4511C65BD995}"/>
              </a:ext>
            </a:extLst>
          </p:cNvPr>
          <p:cNvGraphicFramePr>
            <a:graphicFrameLocks noGrp="1"/>
          </p:cNvGraphicFramePr>
          <p:nvPr>
            <p:ph idx="1"/>
            <p:extLst>
              <p:ext uri="{D42A27DB-BD31-4B8C-83A1-F6EECF244321}">
                <p14:modId xmlns:p14="http://schemas.microsoft.com/office/powerpoint/2010/main" val="1046376415"/>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293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7B8643-54EB-2C9C-414B-D7308ABE533A}"/>
              </a:ext>
            </a:extLst>
          </p:cNvPr>
          <p:cNvPicPr>
            <a:picLocks noChangeAspect="1"/>
          </p:cNvPicPr>
          <p:nvPr/>
        </p:nvPicPr>
        <p:blipFill rotWithShape="1">
          <a:blip r:embed="rId2"/>
          <a:srcRect t="8268" b="7146"/>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632EFE8-8E96-4943-A132-B5006503E6CF}"/>
              </a:ext>
            </a:extLst>
          </p:cNvPr>
          <p:cNvSpPr>
            <a:spLocks noGrp="1"/>
          </p:cNvSpPr>
          <p:nvPr>
            <p:ph type="title"/>
          </p:nvPr>
        </p:nvSpPr>
        <p:spPr>
          <a:xfrm>
            <a:off x="643467" y="321734"/>
            <a:ext cx="6891186" cy="1135737"/>
          </a:xfrm>
        </p:spPr>
        <p:txBody>
          <a:bodyPr>
            <a:normAutofit/>
          </a:bodyPr>
          <a:lstStyle/>
          <a:p>
            <a:r>
              <a:rPr lang="da-DK" sz="3600"/>
              <a:t>Kønsfordeling – Psykiatriske lidelser</a:t>
            </a:r>
          </a:p>
        </p:txBody>
      </p:sp>
      <p:grpSp>
        <p:nvGrpSpPr>
          <p:cNvPr id="12"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ladsholder til indhold 2">
            <a:extLst>
              <a:ext uri="{FF2B5EF4-FFF2-40B4-BE49-F238E27FC236}">
                <a16:creationId xmlns:a16="http://schemas.microsoft.com/office/drawing/2014/main" id="{5E000D92-887C-19BD-22D2-6CE63F94C72D}"/>
              </a:ext>
            </a:extLst>
          </p:cNvPr>
          <p:cNvGraphicFramePr>
            <a:graphicFrameLocks noGrp="1"/>
          </p:cNvGraphicFramePr>
          <p:nvPr>
            <p:ph idx="1"/>
            <p:extLst>
              <p:ext uri="{D42A27DB-BD31-4B8C-83A1-F6EECF244321}">
                <p14:modId xmlns:p14="http://schemas.microsoft.com/office/powerpoint/2010/main" val="828963796"/>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992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50E98-D0D2-46B0-8BAD-221A97A99F0C}"/>
              </a:ext>
            </a:extLst>
          </p:cNvPr>
          <p:cNvSpPr>
            <a:spLocks noGrp="1"/>
          </p:cNvSpPr>
          <p:nvPr>
            <p:ph type="title"/>
          </p:nvPr>
        </p:nvSpPr>
        <p:spPr/>
        <p:txBody>
          <a:bodyPr/>
          <a:lstStyle/>
          <a:p>
            <a:r>
              <a:rPr lang="da-DK"/>
              <a:t>Opsamlende psykiske lidelser</a:t>
            </a:r>
            <a:endParaRPr lang="da-DK" dirty="0"/>
          </a:p>
        </p:txBody>
      </p:sp>
      <p:graphicFrame>
        <p:nvGraphicFramePr>
          <p:cNvPr id="26" name="Pladsholder til indhold 2">
            <a:extLst>
              <a:ext uri="{FF2B5EF4-FFF2-40B4-BE49-F238E27FC236}">
                <a16:creationId xmlns:a16="http://schemas.microsoft.com/office/drawing/2014/main" id="{6AC862C6-6035-7868-AE13-3349F58FDC5D}"/>
              </a:ext>
            </a:extLst>
          </p:cNvPr>
          <p:cNvGraphicFramePr>
            <a:graphicFrameLocks noGrp="1"/>
          </p:cNvGraphicFramePr>
          <p:nvPr>
            <p:ph idx="1"/>
            <p:extLst>
              <p:ext uri="{D42A27DB-BD31-4B8C-83A1-F6EECF244321}">
                <p14:modId xmlns:p14="http://schemas.microsoft.com/office/powerpoint/2010/main" val="16826596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949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83E8F306-2A27-4C70-9A25-33C2B0C8E282}"/>
              </a:ext>
            </a:extLst>
          </p:cNvPr>
          <p:cNvSpPr>
            <a:spLocks noGrp="1"/>
          </p:cNvSpPr>
          <p:nvPr>
            <p:ph type="title"/>
          </p:nvPr>
        </p:nvSpPr>
        <p:spPr>
          <a:xfrm>
            <a:off x="777240" y="731519"/>
            <a:ext cx="2845191" cy="3237579"/>
          </a:xfrm>
        </p:spPr>
        <p:txBody>
          <a:bodyPr>
            <a:normAutofit/>
          </a:bodyPr>
          <a:lstStyle/>
          <a:p>
            <a:r>
              <a:rPr lang="da-DK" sz="3800">
                <a:solidFill>
                  <a:srgbClr val="FFFFFF"/>
                </a:solidFill>
              </a:rPr>
              <a:t>Opsamlende</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ladsholder til indhold 2">
            <a:extLst>
              <a:ext uri="{FF2B5EF4-FFF2-40B4-BE49-F238E27FC236}">
                <a16:creationId xmlns:a16="http://schemas.microsoft.com/office/drawing/2014/main" id="{880F33D0-A189-ED24-82EB-85E7C3B2C407}"/>
              </a:ext>
            </a:extLst>
          </p:cNvPr>
          <p:cNvGraphicFramePr>
            <a:graphicFrameLocks noGrp="1"/>
          </p:cNvGraphicFramePr>
          <p:nvPr>
            <p:ph idx="1"/>
            <p:extLst>
              <p:ext uri="{D42A27DB-BD31-4B8C-83A1-F6EECF244321}">
                <p14:modId xmlns:p14="http://schemas.microsoft.com/office/powerpoint/2010/main" val="1433635283"/>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538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74D2D17-EEC2-4404-86BB-24E2BDD5F004}"/>
              </a:ext>
            </a:extLst>
          </p:cNvPr>
          <p:cNvSpPr>
            <a:spLocks noGrp="1"/>
          </p:cNvSpPr>
          <p:nvPr>
            <p:ph type="title"/>
          </p:nvPr>
        </p:nvSpPr>
        <p:spPr>
          <a:xfrm>
            <a:off x="524741" y="620392"/>
            <a:ext cx="3808268" cy="5504688"/>
          </a:xfrm>
        </p:spPr>
        <p:txBody>
          <a:bodyPr>
            <a:normAutofit/>
          </a:bodyPr>
          <a:lstStyle/>
          <a:p>
            <a:r>
              <a:rPr lang="da-DK" sz="4200">
                <a:solidFill>
                  <a:schemeClr val="bg1"/>
                </a:solidFill>
              </a:rPr>
              <a:t>Hvordan får vores blik på drenge og piger betydning for vores problemforståelse og vores handlinger?</a:t>
            </a:r>
          </a:p>
        </p:txBody>
      </p:sp>
      <p:graphicFrame>
        <p:nvGraphicFramePr>
          <p:cNvPr id="5" name="Pladsholder til indhold 2">
            <a:extLst>
              <a:ext uri="{FF2B5EF4-FFF2-40B4-BE49-F238E27FC236}">
                <a16:creationId xmlns:a16="http://schemas.microsoft.com/office/drawing/2014/main" id="{F9925D5A-AE3F-5C4B-1914-EC82BEB41AD2}"/>
              </a:ext>
            </a:extLst>
          </p:cNvPr>
          <p:cNvGraphicFramePr>
            <a:graphicFrameLocks noGrp="1"/>
          </p:cNvGraphicFramePr>
          <p:nvPr>
            <p:ph idx="1"/>
            <p:extLst>
              <p:ext uri="{D42A27DB-BD31-4B8C-83A1-F6EECF244321}">
                <p14:modId xmlns:p14="http://schemas.microsoft.com/office/powerpoint/2010/main" val="68998332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38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5592169-4E85-46E9-982C-79C9616BF17D}"/>
              </a:ext>
            </a:extLst>
          </p:cNvPr>
          <p:cNvSpPr>
            <a:spLocks noGrp="1"/>
          </p:cNvSpPr>
          <p:nvPr>
            <p:ph type="title"/>
          </p:nvPr>
        </p:nvSpPr>
        <p:spPr>
          <a:xfrm>
            <a:off x="643466" y="321734"/>
            <a:ext cx="6891187" cy="1135737"/>
          </a:xfrm>
        </p:spPr>
        <p:txBody>
          <a:bodyPr>
            <a:normAutofit/>
          </a:bodyPr>
          <a:lstStyle/>
          <a:p>
            <a:r>
              <a:rPr lang="da-DK" sz="3600"/>
              <a:t>Så er der selvfølgelig også andet</a:t>
            </a:r>
          </a:p>
        </p:txBody>
      </p:sp>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57522A-8F14-FF12-0242-AC8C58372656}"/>
              </a:ext>
            </a:extLst>
          </p:cNvPr>
          <p:cNvPicPr>
            <a:picLocks noChangeAspect="1"/>
          </p:cNvPicPr>
          <p:nvPr/>
        </p:nvPicPr>
        <p:blipFill rotWithShape="1">
          <a:blip r:embed="rId2"/>
          <a:srcRect l="39811" r="20651" b="-1"/>
          <a:stretch/>
        </p:blipFill>
        <p:spPr>
          <a:xfrm>
            <a:off x="8129873" y="10"/>
            <a:ext cx="4062128" cy="6857990"/>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Pladsholder til indhold 2">
            <a:extLst>
              <a:ext uri="{FF2B5EF4-FFF2-40B4-BE49-F238E27FC236}">
                <a16:creationId xmlns:a16="http://schemas.microsoft.com/office/drawing/2014/main" id="{A37D7F9F-8150-B939-75C8-7BFBB8978AEB}"/>
              </a:ext>
            </a:extLst>
          </p:cNvPr>
          <p:cNvGraphicFramePr>
            <a:graphicFrameLocks noGrp="1"/>
          </p:cNvGraphicFramePr>
          <p:nvPr>
            <p:ph idx="1"/>
            <p:extLst>
              <p:ext uri="{D42A27DB-BD31-4B8C-83A1-F6EECF244321}">
                <p14:modId xmlns:p14="http://schemas.microsoft.com/office/powerpoint/2010/main" val="3915113244"/>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168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8CB64E-7DB3-41FD-99D7-D94E6D0FCD3E}"/>
              </a:ext>
            </a:extLst>
          </p:cNvPr>
          <p:cNvSpPr>
            <a:spLocks noGrp="1"/>
          </p:cNvSpPr>
          <p:nvPr>
            <p:ph type="title"/>
          </p:nvPr>
        </p:nvSpPr>
        <p:spPr>
          <a:xfrm>
            <a:off x="594360" y="637125"/>
            <a:ext cx="3802276" cy="5256371"/>
          </a:xfrm>
        </p:spPr>
        <p:txBody>
          <a:bodyPr>
            <a:normAutofit/>
          </a:bodyPr>
          <a:lstStyle/>
          <a:p>
            <a:r>
              <a:rPr lang="da-DK" dirty="0" err="1">
                <a:solidFill>
                  <a:schemeClr val="bg1"/>
                </a:solidFill>
              </a:rPr>
              <a:t>Resilience</a:t>
            </a:r>
            <a:r>
              <a:rPr lang="da-DK" dirty="0">
                <a:solidFill>
                  <a:schemeClr val="bg1"/>
                </a:solidFill>
              </a:rPr>
              <a:t>  KAUAI LONGITUDINAL STUDY</a:t>
            </a:r>
          </a:p>
        </p:txBody>
      </p:sp>
      <p:graphicFrame>
        <p:nvGraphicFramePr>
          <p:cNvPr id="5" name="Pladsholder til indhold 2">
            <a:extLst>
              <a:ext uri="{FF2B5EF4-FFF2-40B4-BE49-F238E27FC236}">
                <a16:creationId xmlns:a16="http://schemas.microsoft.com/office/drawing/2014/main" id="{98A29137-5564-8837-BD76-215BF8102C86}"/>
              </a:ext>
            </a:extLst>
          </p:cNvPr>
          <p:cNvGraphicFramePr>
            <a:graphicFrameLocks noGrp="1"/>
          </p:cNvGraphicFramePr>
          <p:nvPr>
            <p:ph idx="1"/>
            <p:extLst>
              <p:ext uri="{D42A27DB-BD31-4B8C-83A1-F6EECF244321}">
                <p14:modId xmlns:p14="http://schemas.microsoft.com/office/powerpoint/2010/main" val="1049223310"/>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494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D209B8-EC67-4BAF-AA6D-BAB6FE050EF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Hvor</a:t>
            </a:r>
            <a:r>
              <a:rPr lang="en-US" sz="3200" kern="1200" dirty="0">
                <a:solidFill>
                  <a:schemeClr val="bg1"/>
                </a:solidFill>
                <a:latin typeface="+mj-lt"/>
                <a:ea typeface="+mj-ea"/>
                <a:cs typeface="+mj-cs"/>
              </a:rPr>
              <a:t> mange </a:t>
            </a:r>
            <a:r>
              <a:rPr lang="en-US" sz="3200" kern="1200" dirty="0" err="1">
                <a:solidFill>
                  <a:schemeClr val="bg1"/>
                </a:solidFill>
                <a:latin typeface="+mj-lt"/>
                <a:ea typeface="+mj-ea"/>
                <a:cs typeface="+mj-cs"/>
              </a:rPr>
              <a:t>køn</a:t>
            </a:r>
            <a:r>
              <a:rPr lang="en-US" sz="3200" kern="1200" dirty="0">
                <a:solidFill>
                  <a:schemeClr val="bg1"/>
                </a:solidFill>
                <a:latin typeface="+mj-lt"/>
                <a:ea typeface="+mj-ea"/>
                <a:cs typeface="+mj-cs"/>
              </a:rPr>
              <a:t>(</a:t>
            </a:r>
            <a:r>
              <a:rPr lang="en-US" sz="3200" kern="1200" dirty="0" err="1">
                <a:solidFill>
                  <a:schemeClr val="bg1"/>
                </a:solidFill>
                <a:latin typeface="+mj-lt"/>
                <a:ea typeface="+mj-ea"/>
                <a:cs typeface="+mj-cs"/>
              </a:rPr>
              <a:t>sidentiteter</a:t>
            </a:r>
            <a:r>
              <a:rPr lang="en-US" sz="3200" kern="1200" dirty="0">
                <a:solidFill>
                  <a:schemeClr val="bg1"/>
                </a:solidFill>
                <a:latin typeface="+mj-lt"/>
                <a:ea typeface="+mj-ea"/>
                <a:cs typeface="+mj-cs"/>
              </a:rPr>
              <a:t>) er der?</a:t>
            </a:r>
          </a:p>
        </p:txBody>
      </p:sp>
      <p:pic>
        <p:nvPicPr>
          <p:cNvPr id="4" name="Pladsholder til indhold 3">
            <a:extLst>
              <a:ext uri="{FF2B5EF4-FFF2-40B4-BE49-F238E27FC236}">
                <a16:creationId xmlns:a16="http://schemas.microsoft.com/office/drawing/2014/main" id="{D509C037-DEFD-4015-B4BB-E3CF3F925862}"/>
              </a:ext>
            </a:extLst>
          </p:cNvPr>
          <p:cNvPicPr>
            <a:picLocks noGrp="1" noChangeAspect="1"/>
          </p:cNvPicPr>
          <p:nvPr>
            <p:ph idx="1"/>
          </p:nvPr>
        </p:nvPicPr>
        <p:blipFill>
          <a:blip r:embed="rId2"/>
          <a:stretch>
            <a:fillRect/>
          </a:stretch>
        </p:blipFill>
        <p:spPr>
          <a:xfrm>
            <a:off x="1634884" y="1675227"/>
            <a:ext cx="8922231" cy="4394199"/>
          </a:xfrm>
          <a:prstGeom prst="rect">
            <a:avLst/>
          </a:prstGeom>
        </p:spPr>
      </p:pic>
    </p:spTree>
    <p:extLst>
      <p:ext uri="{BB962C8B-B14F-4D97-AF65-F5344CB8AC3E}">
        <p14:creationId xmlns:p14="http://schemas.microsoft.com/office/powerpoint/2010/main" val="29479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DAB397-D5AA-4E2F-8CAA-958EEE802AB5}"/>
              </a:ext>
            </a:extLst>
          </p:cNvPr>
          <p:cNvSpPr>
            <a:spLocks noGrp="1"/>
          </p:cNvSpPr>
          <p:nvPr>
            <p:ph type="title"/>
          </p:nvPr>
        </p:nvSpPr>
        <p:spPr>
          <a:xfrm>
            <a:off x="965199" y="851517"/>
            <a:ext cx="5130795" cy="1461778"/>
          </a:xfrm>
        </p:spPr>
        <p:txBody>
          <a:bodyPr>
            <a:normAutofit/>
          </a:bodyPr>
          <a:lstStyle/>
          <a:p>
            <a:r>
              <a:rPr lang="da-DK" sz="4000" dirty="0"/>
              <a:t>Så er det samfundets skyld ? </a:t>
            </a:r>
          </a:p>
        </p:txBody>
      </p:sp>
      <p:sp>
        <p:nvSpPr>
          <p:cNvPr id="9" name="Content Placeholder 8">
            <a:extLst>
              <a:ext uri="{FF2B5EF4-FFF2-40B4-BE49-F238E27FC236}">
                <a16:creationId xmlns:a16="http://schemas.microsoft.com/office/drawing/2014/main" id="{670A0DAC-3E7E-6F54-2C36-31C5316B415A}"/>
              </a:ext>
            </a:extLst>
          </p:cNvPr>
          <p:cNvSpPr>
            <a:spLocks noGrp="1"/>
          </p:cNvSpPr>
          <p:nvPr>
            <p:ph idx="1"/>
          </p:nvPr>
        </p:nvSpPr>
        <p:spPr>
          <a:xfrm>
            <a:off x="965200" y="2470248"/>
            <a:ext cx="4048344" cy="3536236"/>
          </a:xfrm>
        </p:spPr>
        <p:txBody>
          <a:bodyPr>
            <a:normAutofit fontScale="92500"/>
          </a:bodyPr>
          <a:lstStyle/>
          <a:p>
            <a:r>
              <a:rPr lang="da-DK" sz="2400" i="0" dirty="0">
                <a:solidFill>
                  <a:srgbClr val="202124"/>
                </a:solidFill>
                <a:effectLst/>
              </a:rPr>
              <a:t>I 2019 varetog kvinder 89,1 procent af den samlede orlov ift. børn</a:t>
            </a:r>
            <a:r>
              <a:rPr lang="da-DK" sz="2400" b="1" i="0" dirty="0">
                <a:solidFill>
                  <a:srgbClr val="202124"/>
                </a:solidFill>
                <a:effectLst/>
              </a:rPr>
              <a:t> </a:t>
            </a:r>
          </a:p>
          <a:p>
            <a:r>
              <a:rPr lang="en-US" sz="2400" dirty="0" err="1"/>
              <a:t>Ud</a:t>
            </a:r>
            <a:r>
              <a:rPr lang="en-US" sz="2400" dirty="0"/>
              <a:t> </a:t>
            </a:r>
            <a:r>
              <a:rPr lang="en-US" sz="2400" dirty="0" err="1"/>
              <a:t>af</a:t>
            </a:r>
            <a:r>
              <a:rPr lang="en-US" sz="2400" dirty="0"/>
              <a:t> </a:t>
            </a:r>
            <a:r>
              <a:rPr lang="en-US" sz="2400" dirty="0" err="1"/>
              <a:t>mediernes</a:t>
            </a:r>
            <a:r>
              <a:rPr lang="en-US" sz="2400" dirty="0"/>
              <a:t> 50 </a:t>
            </a:r>
            <a:r>
              <a:rPr lang="en-US" sz="2400" dirty="0" err="1"/>
              <a:t>mest</a:t>
            </a:r>
            <a:r>
              <a:rPr lang="en-US" sz="2400" dirty="0"/>
              <a:t> </a:t>
            </a:r>
            <a:r>
              <a:rPr lang="en-US" sz="2400" dirty="0" err="1"/>
              <a:t>citerede</a:t>
            </a:r>
            <a:r>
              <a:rPr lang="en-US" sz="2400" dirty="0"/>
              <a:t> </a:t>
            </a:r>
            <a:r>
              <a:rPr lang="en-US" sz="2400" dirty="0" err="1"/>
              <a:t>eksperter</a:t>
            </a:r>
            <a:r>
              <a:rPr lang="en-US" sz="2400" dirty="0"/>
              <a:t> </a:t>
            </a:r>
            <a:r>
              <a:rPr lang="en-US" sz="2400" dirty="0" err="1"/>
              <a:t>i</a:t>
            </a:r>
            <a:r>
              <a:rPr lang="en-US" sz="2400" dirty="0"/>
              <a:t> 2022 var </a:t>
            </a:r>
            <a:r>
              <a:rPr lang="en-US" sz="2400" dirty="0" err="1"/>
              <a:t>tre</a:t>
            </a:r>
            <a:r>
              <a:rPr lang="en-US" sz="2400" dirty="0"/>
              <a:t> </a:t>
            </a:r>
            <a:r>
              <a:rPr lang="en-US" sz="2400" dirty="0" err="1"/>
              <a:t>kvinder</a:t>
            </a:r>
            <a:endParaRPr lang="en-US" sz="2400" dirty="0"/>
          </a:p>
          <a:p>
            <a:r>
              <a:rPr lang="da-DK" sz="2400" b="0" i="0" dirty="0">
                <a:solidFill>
                  <a:srgbClr val="333333"/>
                </a:solidFill>
                <a:effectLst/>
              </a:rPr>
              <a:t>Mænd begår fem gange så meget kriminalitet som kvinder. </a:t>
            </a:r>
          </a:p>
          <a:p>
            <a:r>
              <a:rPr lang="da-DK" sz="2400" dirty="0">
                <a:solidFill>
                  <a:srgbClr val="333333"/>
                </a:solidFill>
              </a:rPr>
              <a:t>I næsten hver anden bestyrelse er der udelukkende mænd</a:t>
            </a:r>
            <a:endParaRPr lang="en-US" sz="2400" dirty="0"/>
          </a:p>
          <a:p>
            <a:endParaRPr lang="en-US" sz="2400" dirty="0"/>
          </a:p>
        </p:txBody>
      </p:sp>
      <p:sp>
        <p:nvSpPr>
          <p:cNvPr id="14" name="Freeform: Shape 1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ladsholder til indhold 4" descr="Genbrug med massiv udfyldning">
            <a:extLst>
              <a:ext uri="{FF2B5EF4-FFF2-40B4-BE49-F238E27FC236}">
                <a16:creationId xmlns:a16="http://schemas.microsoft.com/office/drawing/2014/main" id="{DD614BC1-4ACA-4536-ADCF-A5E7D9C744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228277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E3C23-A8A9-4C70-89C6-C44661260386}"/>
              </a:ext>
            </a:extLst>
          </p:cNvPr>
          <p:cNvSpPr>
            <a:spLocks noGrp="1"/>
          </p:cNvSpPr>
          <p:nvPr>
            <p:ph type="title"/>
          </p:nvPr>
        </p:nvSpPr>
        <p:spPr/>
        <p:txBody>
          <a:bodyPr/>
          <a:lstStyle/>
          <a:p>
            <a:r>
              <a:rPr lang="da-DK"/>
              <a:t>Hvad kan vi gøre for at undgå et kønnet blik, der skygger for andet?</a:t>
            </a:r>
            <a:endParaRPr lang="da-DK" dirty="0"/>
          </a:p>
        </p:txBody>
      </p:sp>
      <p:graphicFrame>
        <p:nvGraphicFramePr>
          <p:cNvPr id="5" name="Pladsholder til indhold 2">
            <a:extLst>
              <a:ext uri="{FF2B5EF4-FFF2-40B4-BE49-F238E27FC236}">
                <a16:creationId xmlns:a16="http://schemas.microsoft.com/office/drawing/2014/main" id="{BC2DB346-1C13-4702-94F0-79726FB3CBD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104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08195C1-24A5-4389-B11F-300E3D939A6E}"/>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dirty="0" err="1"/>
              <a:t>Hvad</a:t>
            </a:r>
            <a:r>
              <a:rPr lang="en-US" sz="2200" dirty="0"/>
              <a:t> </a:t>
            </a:r>
            <a:r>
              <a:rPr lang="en-US" sz="2200" dirty="0" err="1"/>
              <a:t>har</a:t>
            </a:r>
            <a:r>
              <a:rPr lang="en-US" sz="2200" dirty="0"/>
              <a:t> vi </a:t>
            </a:r>
            <a:r>
              <a:rPr lang="en-US" sz="2200" dirty="0" err="1"/>
              <a:t>brug</a:t>
            </a:r>
            <a:r>
              <a:rPr lang="en-US" sz="2200" dirty="0"/>
              <a:t> for?</a:t>
            </a:r>
            <a:endParaRPr lang="en-US" sz="2200" kern="1200" dirty="0">
              <a:latin typeface="+mn-lt"/>
              <a:ea typeface="+mn-ea"/>
              <a:cs typeface="+mn-cs"/>
            </a:endParaRPr>
          </a:p>
        </p:txBody>
      </p:sp>
      <p:pic>
        <p:nvPicPr>
          <p:cNvPr id="11" name="Billede 10">
            <a:extLst>
              <a:ext uri="{FF2B5EF4-FFF2-40B4-BE49-F238E27FC236}">
                <a16:creationId xmlns:a16="http://schemas.microsoft.com/office/drawing/2014/main" id="{A26BDB64-FF76-440D-A359-5E8BDF2E678C}"/>
              </a:ext>
            </a:extLst>
          </p:cNvPr>
          <p:cNvPicPr>
            <a:picLocks noChangeAspect="1"/>
          </p:cNvPicPr>
          <p:nvPr/>
        </p:nvPicPr>
        <p:blipFill rotWithShape="1">
          <a:blip r:embed="rId2"/>
          <a:srcRect r="1" b="17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964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B857813E-CC51-45FF-8D9C-054EF2A28DD6}"/>
              </a:ext>
            </a:extLst>
          </p:cNvPr>
          <p:cNvPicPr>
            <a:picLocks noChangeAspect="1"/>
          </p:cNvPicPr>
          <p:nvPr/>
        </p:nvPicPr>
        <p:blipFill rotWithShape="1">
          <a:blip r:embed="rId2"/>
          <a:srcRect l="6974" r="6561"/>
          <a:stretch/>
        </p:blipFill>
        <p:spPr>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5" name="Billede 4">
            <a:extLst>
              <a:ext uri="{FF2B5EF4-FFF2-40B4-BE49-F238E27FC236}">
                <a16:creationId xmlns:a16="http://schemas.microsoft.com/office/drawing/2014/main" id="{F5C64177-E4D4-46A6-9746-7B706548F81B}"/>
              </a:ext>
            </a:extLst>
          </p:cNvPr>
          <p:cNvPicPr>
            <a:picLocks noChangeAspect="1"/>
          </p:cNvPicPr>
          <p:nvPr/>
        </p:nvPicPr>
        <p:blipFill rotWithShape="1">
          <a:blip r:embed="rId3"/>
          <a:srcRect l="8185" r="12664" b="3"/>
          <a:stretch/>
        </p:blipFill>
        <p:spPr>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7" name="Billede 6">
            <a:extLst>
              <a:ext uri="{FF2B5EF4-FFF2-40B4-BE49-F238E27FC236}">
                <a16:creationId xmlns:a16="http://schemas.microsoft.com/office/drawing/2014/main" id="{FF8F2389-6A32-4BA3-B039-3C45A88659C7}"/>
              </a:ext>
            </a:extLst>
          </p:cNvPr>
          <p:cNvPicPr>
            <a:picLocks noChangeAspect="1"/>
          </p:cNvPicPr>
          <p:nvPr/>
        </p:nvPicPr>
        <p:blipFill rotWithShape="1">
          <a:blip r:embed="rId4"/>
          <a:srcRect r="-3" b="30292"/>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4" name="Pladsholder til indhold 3">
            <a:extLst>
              <a:ext uri="{FF2B5EF4-FFF2-40B4-BE49-F238E27FC236}">
                <a16:creationId xmlns:a16="http://schemas.microsoft.com/office/drawing/2014/main" id="{36146199-C0D1-40A7-9DCE-EA0677C08240}"/>
              </a:ext>
            </a:extLst>
          </p:cNvPr>
          <p:cNvPicPr>
            <a:picLocks noGrp="1" noChangeAspect="1"/>
          </p:cNvPicPr>
          <p:nvPr>
            <p:ph idx="1"/>
          </p:nvPr>
        </p:nvPicPr>
        <p:blipFill rotWithShape="1">
          <a:blip r:embed="rId5"/>
          <a:srcRect l="22483" r="27237" b="-1"/>
          <a:stretch/>
        </p:blipFill>
        <p:spPr>
          <a:xfrm>
            <a:off x="20" y="2658276"/>
            <a:ext cx="3770704" cy="4199724"/>
          </a:xfrm>
          <a:custGeom>
            <a:avLst/>
            <a:gdLst/>
            <a:ahLst/>
            <a:cxnLst/>
            <a:rect l="l" t="t" r="r" b="b"/>
            <a:pathLst>
              <a:path w="3770724" h="4199724">
                <a:moveTo>
                  <a:pt x="0" y="0"/>
                </a:moveTo>
                <a:lnTo>
                  <a:pt x="3770724" y="0"/>
                </a:lnTo>
                <a:lnTo>
                  <a:pt x="1824067" y="4199724"/>
                </a:lnTo>
                <a:lnTo>
                  <a:pt x="0" y="4199724"/>
                </a:lnTo>
                <a:close/>
              </a:path>
            </a:pathLst>
          </a:custGeom>
        </p:spPr>
      </p:pic>
      <p:pic>
        <p:nvPicPr>
          <p:cNvPr id="8" name="Billede 7">
            <a:extLst>
              <a:ext uri="{FF2B5EF4-FFF2-40B4-BE49-F238E27FC236}">
                <a16:creationId xmlns:a16="http://schemas.microsoft.com/office/drawing/2014/main" id="{2AC8A51E-698D-42BA-B512-DFB76311EDD4}"/>
              </a:ext>
            </a:extLst>
          </p:cNvPr>
          <p:cNvPicPr>
            <a:picLocks noChangeAspect="1"/>
          </p:cNvPicPr>
          <p:nvPr/>
        </p:nvPicPr>
        <p:blipFill rotWithShape="1">
          <a:blip r:embed="rId6"/>
          <a:srcRect l="16721" r="6032"/>
          <a:stretch/>
        </p:blipFill>
        <p:spPr>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p:spPr>
      </p:pic>
      <p:sp>
        <p:nvSpPr>
          <p:cNvPr id="14"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6153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24C7CAB-0178-41CF-8F17-0D36E0AF30FD}"/>
              </a:ext>
            </a:extLst>
          </p:cNvPr>
          <p:cNvSpPr>
            <a:spLocks noGrp="1"/>
          </p:cNvSpPr>
          <p:nvPr>
            <p:ph type="title"/>
          </p:nvPr>
        </p:nvSpPr>
        <p:spPr>
          <a:xfrm>
            <a:off x="6619164" y="4189864"/>
            <a:ext cx="4997354" cy="2163872"/>
          </a:xfrm>
        </p:spPr>
        <p:txBody>
          <a:bodyPr vert="horz" lIns="91440" tIns="45720" rIns="91440" bIns="45720" rtlCol="0" anchor="t">
            <a:normAutofit/>
          </a:bodyPr>
          <a:lstStyle/>
          <a:p>
            <a:pPr algn="r"/>
            <a:r>
              <a:rPr lang="en-US" sz="6000" kern="1200">
                <a:solidFill>
                  <a:srgbClr val="FFFFFF"/>
                </a:solidFill>
                <a:latin typeface="+mj-lt"/>
                <a:ea typeface="+mj-ea"/>
                <a:cs typeface="+mj-cs"/>
              </a:rPr>
              <a:t>Hvad ser I?</a:t>
            </a:r>
          </a:p>
        </p:txBody>
      </p:sp>
      <p:pic>
        <p:nvPicPr>
          <p:cNvPr id="9" name="Billede 8">
            <a:extLst>
              <a:ext uri="{FF2B5EF4-FFF2-40B4-BE49-F238E27FC236}">
                <a16:creationId xmlns:a16="http://schemas.microsoft.com/office/drawing/2014/main" id="{5B8AB2C8-B730-4E8F-9FCB-EDAF261737E7}"/>
              </a:ext>
            </a:extLst>
          </p:cNvPr>
          <p:cNvPicPr>
            <a:picLocks noChangeAspect="1"/>
          </p:cNvPicPr>
          <p:nvPr/>
        </p:nvPicPr>
        <p:blipFill rotWithShape="1">
          <a:blip r:embed="rId7"/>
          <a:srcRect l="5969" r="3794" b="2"/>
          <a:stretch/>
        </p:blipFill>
        <p:spPr>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42389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09B6B-F255-4984-87F1-0EE1A50C787E}"/>
              </a:ext>
            </a:extLst>
          </p:cNvPr>
          <p:cNvSpPr>
            <a:spLocks noGrp="1"/>
          </p:cNvSpPr>
          <p:nvPr>
            <p:ph type="title"/>
          </p:nvPr>
        </p:nvSpPr>
        <p:spPr/>
        <p:txBody>
          <a:bodyPr/>
          <a:lstStyle/>
          <a:p>
            <a:r>
              <a:rPr lang="da-DK" dirty="0"/>
              <a:t>Hvordan bestemmes en udvikling?</a:t>
            </a:r>
          </a:p>
        </p:txBody>
      </p:sp>
      <p:graphicFrame>
        <p:nvGraphicFramePr>
          <p:cNvPr id="5" name="Pladsholder til indhold 2">
            <a:extLst>
              <a:ext uri="{FF2B5EF4-FFF2-40B4-BE49-F238E27FC236}">
                <a16:creationId xmlns:a16="http://schemas.microsoft.com/office/drawing/2014/main" id="{6582EABF-2CB0-B792-9703-5CABD9BBEBE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33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6640AF0-FCFD-4C3F-8F56-51CA3F3533F4}"/>
              </a:ext>
            </a:extLst>
          </p:cNvPr>
          <p:cNvSpPr>
            <a:spLocks noGrp="1"/>
          </p:cNvSpPr>
          <p:nvPr>
            <p:ph type="title"/>
          </p:nvPr>
        </p:nvSpPr>
        <p:spPr>
          <a:xfrm>
            <a:off x="1371597" y="348865"/>
            <a:ext cx="10044023" cy="877729"/>
          </a:xfrm>
        </p:spPr>
        <p:txBody>
          <a:bodyPr anchor="ctr">
            <a:normAutofit/>
          </a:bodyPr>
          <a:lstStyle/>
          <a:p>
            <a:r>
              <a:rPr lang="da-DK" sz="4000" dirty="0">
                <a:solidFill>
                  <a:srgbClr val="FFFFFF"/>
                </a:solidFill>
              </a:rPr>
              <a:t>Observationsstudie fra skoleverdenen</a:t>
            </a:r>
          </a:p>
        </p:txBody>
      </p:sp>
      <p:graphicFrame>
        <p:nvGraphicFramePr>
          <p:cNvPr id="5" name="Pladsholder til indhold 2">
            <a:extLst>
              <a:ext uri="{FF2B5EF4-FFF2-40B4-BE49-F238E27FC236}">
                <a16:creationId xmlns:a16="http://schemas.microsoft.com/office/drawing/2014/main" id="{E7563F9D-D37E-E6C8-7C1E-65D75C95812D}"/>
              </a:ext>
            </a:extLst>
          </p:cNvPr>
          <p:cNvGraphicFramePr>
            <a:graphicFrameLocks noGrp="1"/>
          </p:cNvGraphicFramePr>
          <p:nvPr>
            <p:ph idx="1"/>
            <p:extLst>
              <p:ext uri="{D42A27DB-BD31-4B8C-83A1-F6EECF244321}">
                <p14:modId xmlns:p14="http://schemas.microsoft.com/office/powerpoint/2010/main" val="14028276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489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D14167-BF9F-4F62-B3C6-CD38ED2C5A26}"/>
              </a:ext>
            </a:extLst>
          </p:cNvPr>
          <p:cNvSpPr>
            <a:spLocks noGrp="1"/>
          </p:cNvSpPr>
          <p:nvPr>
            <p:ph type="title"/>
          </p:nvPr>
        </p:nvSpPr>
        <p:spPr>
          <a:xfrm>
            <a:off x="1043631" y="809898"/>
            <a:ext cx="10173010" cy="1554480"/>
          </a:xfrm>
        </p:spPr>
        <p:txBody>
          <a:bodyPr anchor="ctr">
            <a:normAutofit/>
          </a:bodyPr>
          <a:lstStyle/>
          <a:p>
            <a:r>
              <a:rPr lang="da-DK" sz="4800" dirty="0"/>
              <a:t>Hvad siger lærerne om deres kønnede forventninger?</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0160FFF7-683E-D218-75CB-D7A7D4D4044F}"/>
              </a:ext>
            </a:extLst>
          </p:cNvPr>
          <p:cNvGraphicFramePr>
            <a:graphicFrameLocks noGrp="1"/>
          </p:cNvGraphicFramePr>
          <p:nvPr>
            <p:ph idx="1"/>
            <p:extLst>
              <p:ext uri="{D42A27DB-BD31-4B8C-83A1-F6EECF244321}">
                <p14:modId xmlns:p14="http://schemas.microsoft.com/office/powerpoint/2010/main" val="365022945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070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a:extLst>
              <a:ext uri="{FF2B5EF4-FFF2-40B4-BE49-F238E27FC236}">
                <a16:creationId xmlns:a16="http://schemas.microsoft.com/office/drawing/2014/main" id="{CA198092-AC0C-4D1A-B3CF-E353998345C6}"/>
              </a:ext>
            </a:extLst>
          </p:cNvPr>
          <p:cNvSpPr>
            <a:spLocks noGrp="1"/>
          </p:cNvSpPr>
          <p:nvPr>
            <p:ph type="title"/>
          </p:nvPr>
        </p:nvSpPr>
        <p:spPr>
          <a:xfrm>
            <a:off x="535020" y="685800"/>
            <a:ext cx="2780271" cy="5105400"/>
          </a:xfrm>
        </p:spPr>
        <p:txBody>
          <a:bodyPr>
            <a:normAutofit/>
          </a:bodyPr>
          <a:lstStyle/>
          <a:p>
            <a:r>
              <a:rPr lang="da-DK" sz="3100" dirty="0">
                <a:solidFill>
                  <a:srgbClr val="FFFFFF"/>
                </a:solidFill>
              </a:rPr>
              <a:t>Hvad betyder det kønnede blik for læreradfærden?</a:t>
            </a:r>
          </a:p>
        </p:txBody>
      </p:sp>
      <p:graphicFrame>
        <p:nvGraphicFramePr>
          <p:cNvPr id="5" name="Pladsholder til indhold 2">
            <a:extLst>
              <a:ext uri="{FF2B5EF4-FFF2-40B4-BE49-F238E27FC236}">
                <a16:creationId xmlns:a16="http://schemas.microsoft.com/office/drawing/2014/main" id="{224CDBD7-D452-F774-46C3-77C69344BC8A}"/>
              </a:ext>
            </a:extLst>
          </p:cNvPr>
          <p:cNvGraphicFramePr>
            <a:graphicFrameLocks noGrp="1"/>
          </p:cNvGraphicFramePr>
          <p:nvPr>
            <p:ph idx="1"/>
            <p:extLst>
              <p:ext uri="{D42A27DB-BD31-4B8C-83A1-F6EECF244321}">
                <p14:modId xmlns:p14="http://schemas.microsoft.com/office/powerpoint/2010/main" val="205456499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548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484424-6474-4C8F-A740-C3802212143F}"/>
              </a:ext>
            </a:extLst>
          </p:cNvPr>
          <p:cNvSpPr>
            <a:spLocks noGrp="1"/>
          </p:cNvSpPr>
          <p:nvPr>
            <p:ph type="title"/>
          </p:nvPr>
        </p:nvSpPr>
        <p:spPr>
          <a:xfrm>
            <a:off x="1043631" y="809898"/>
            <a:ext cx="10173010" cy="1554480"/>
          </a:xfrm>
        </p:spPr>
        <p:txBody>
          <a:bodyPr anchor="ctr">
            <a:normAutofit/>
          </a:bodyPr>
          <a:lstStyle/>
          <a:p>
            <a:r>
              <a:rPr lang="da-DK" sz="4800" dirty="0"/>
              <a:t>Hvad betyder det kønnede blik for elevernes adfærd?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CD3DFA19-D676-513D-31D1-28A4A957DBEB}"/>
              </a:ext>
            </a:extLst>
          </p:cNvPr>
          <p:cNvGraphicFramePr>
            <a:graphicFrameLocks noGrp="1"/>
          </p:cNvGraphicFramePr>
          <p:nvPr>
            <p:ph idx="1"/>
            <p:extLst>
              <p:ext uri="{D42A27DB-BD31-4B8C-83A1-F6EECF244321}">
                <p14:modId xmlns:p14="http://schemas.microsoft.com/office/powerpoint/2010/main" val="135360209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2915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1213</TotalTime>
  <Words>1333</Words>
  <Application>Microsoft Office PowerPoint</Application>
  <PresentationFormat>Widescreen</PresentationFormat>
  <Paragraphs>159</Paragraphs>
  <Slides>24</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24</vt:i4>
      </vt:variant>
    </vt:vector>
  </HeadingPairs>
  <TitlesOfParts>
    <vt:vector size="28" baseType="lpstr">
      <vt:lpstr>Arial</vt:lpstr>
      <vt:lpstr>Calibri</vt:lpstr>
      <vt:lpstr>Calibri Light</vt:lpstr>
      <vt:lpstr>Office-tema</vt:lpstr>
      <vt:lpstr>Køn/kønnet blik</vt:lpstr>
      <vt:lpstr>Hvordan får vores blik på drenge og piger betydning for vores problemforståelse og vores handlinger?</vt:lpstr>
      <vt:lpstr>PowerPoint-præsentation</vt:lpstr>
      <vt:lpstr>Hvad ser I?</vt:lpstr>
      <vt:lpstr>Hvordan bestemmes en udvikling?</vt:lpstr>
      <vt:lpstr>Observationsstudie fra skoleverdenen</vt:lpstr>
      <vt:lpstr>Hvad siger lærerne om deres kønnede forventninger?</vt:lpstr>
      <vt:lpstr>Hvad betyder det kønnede blik for læreradfærden?</vt:lpstr>
      <vt:lpstr>Hvad betyder det kønnede blik for elevernes adfærd? </vt:lpstr>
      <vt:lpstr>DATA PPR – eksempler fra skoler</vt:lpstr>
      <vt:lpstr>DATA PPR Eksempler fra dagtilbud </vt:lpstr>
      <vt:lpstr>Data – Kønsforskelle i specialklasser </vt:lpstr>
      <vt:lpstr>Mental sundhed - nedslag</vt:lpstr>
      <vt:lpstr>Mental sundhed opsummeret </vt:lpstr>
      <vt:lpstr>Lettere behandling</vt:lpstr>
      <vt:lpstr>Kønsfordeling – Psykiatriske lidelser</vt:lpstr>
      <vt:lpstr>Kønsfordeling – Psykiatriske lidelser</vt:lpstr>
      <vt:lpstr>Opsamlende psykiske lidelser</vt:lpstr>
      <vt:lpstr>Opsamlende</vt:lpstr>
      <vt:lpstr>Så er der selvfølgelig også andet</vt:lpstr>
      <vt:lpstr>Resilience  KAUAI LONGITUDINAL STUDY</vt:lpstr>
      <vt:lpstr>Hvor mange køn(sidentiteter) er der?</vt:lpstr>
      <vt:lpstr>Så er det samfundets skyld ? </vt:lpstr>
      <vt:lpstr>Hvad kan vi gøre for at undgå et kønnet blik, der skygger for andet?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Pernille Skyum</dc:creator>
  <cp:lastModifiedBy>Pernille Skyum</cp:lastModifiedBy>
  <cp:revision>49</cp:revision>
  <dcterms:created xsi:type="dcterms:W3CDTF">2023-01-23T13:28:10Z</dcterms:created>
  <dcterms:modified xsi:type="dcterms:W3CDTF">2023-02-10T08:59:21Z</dcterms:modified>
</cp:coreProperties>
</file>