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319" r:id="rId5"/>
    <p:sldId id="344" r:id="rId6"/>
    <p:sldId id="366" r:id="rId7"/>
    <p:sldId id="367" r:id="rId8"/>
    <p:sldId id="738" r:id="rId9"/>
    <p:sldId id="741" r:id="rId10"/>
    <p:sldId id="732" r:id="rId11"/>
    <p:sldId id="754" r:id="rId12"/>
    <p:sldId id="753" r:id="rId13"/>
    <p:sldId id="752" r:id="rId14"/>
    <p:sldId id="756" r:id="rId15"/>
    <p:sldId id="755" r:id="rId16"/>
    <p:sldId id="748" r:id="rId17"/>
    <p:sldId id="726" r:id="rId18"/>
    <p:sldId id="746" r:id="rId19"/>
    <p:sldId id="750" r:id="rId20"/>
    <p:sldId id="751" r:id="rId21"/>
    <p:sldId id="745" r:id="rId22"/>
    <p:sldId id="747" r:id="rId23"/>
    <p:sldId id="288" r:id="rId24"/>
    <p:sldId id="330" r:id="rId25"/>
    <p:sldId id="307" r:id="rId26"/>
    <p:sldId id="749" r:id="rId27"/>
  </p:sldIdLst>
  <p:sldSz cx="12192000" cy="6858000"/>
  <p:notesSz cx="6800850" cy="98075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24AA1-2461-4399-9FAB-AE7653B21052}" v="12" dt="2025-06-12T09:22:20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emlayout 4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e Røge Andreasen" userId="41f94499-76ab-4647-a8f2-db0a95e19168" providerId="ADAL" clId="{36FC71A6-7B5A-4D12-8FDF-7C994FDEC71F}"/>
    <pc:docChg chg="undo redo custSel delSld modSld sldOrd">
      <pc:chgData name="Line Røge Andreasen" userId="41f94499-76ab-4647-a8f2-db0a95e19168" providerId="ADAL" clId="{36FC71A6-7B5A-4D12-8FDF-7C994FDEC71F}" dt="2023-08-28T08:42:54.446" v="423" actId="47"/>
      <pc:docMkLst>
        <pc:docMk/>
      </pc:docMkLst>
      <pc:sldChg chg="modSp mod">
        <pc:chgData name="Line Røge Andreasen" userId="41f94499-76ab-4647-a8f2-db0a95e19168" providerId="ADAL" clId="{36FC71A6-7B5A-4D12-8FDF-7C994FDEC71F}" dt="2023-08-24T09:12:23.626" v="310" actId="20577"/>
        <pc:sldMkLst>
          <pc:docMk/>
          <pc:sldMk cId="164573943" sldId="288"/>
        </pc:sldMkLst>
        <pc:spChg chg="mod">
          <ac:chgData name="Line Røge Andreasen" userId="41f94499-76ab-4647-a8f2-db0a95e19168" providerId="ADAL" clId="{36FC71A6-7B5A-4D12-8FDF-7C994FDEC71F}" dt="2023-08-15T09:58:49.292" v="240" actId="13926"/>
          <ac:spMkLst>
            <pc:docMk/>
            <pc:sldMk cId="164573943" sldId="288"/>
            <ac:spMk id="2" creationId="{00000000-0000-0000-0000-000000000000}"/>
          </ac:spMkLst>
        </pc:spChg>
        <pc:spChg chg="mod">
          <ac:chgData name="Line Røge Andreasen" userId="41f94499-76ab-4647-a8f2-db0a95e19168" providerId="ADAL" clId="{36FC71A6-7B5A-4D12-8FDF-7C994FDEC71F}" dt="2023-08-24T09:12:23.626" v="310" actId="20577"/>
          <ac:spMkLst>
            <pc:docMk/>
            <pc:sldMk cId="164573943" sldId="288"/>
            <ac:spMk id="3" creationId="{00000000-0000-0000-0000-000000000000}"/>
          </ac:spMkLst>
        </pc:spChg>
      </pc:sldChg>
      <pc:sldChg chg="modSp mod">
        <pc:chgData name="Line Røge Andreasen" userId="41f94499-76ab-4647-a8f2-db0a95e19168" providerId="ADAL" clId="{36FC71A6-7B5A-4D12-8FDF-7C994FDEC71F}" dt="2023-08-15T07:08:29.483" v="18" actId="13926"/>
        <pc:sldMkLst>
          <pc:docMk/>
          <pc:sldMk cId="418277609" sldId="303"/>
        </pc:sldMkLst>
        <pc:spChg chg="mod">
          <ac:chgData name="Line Røge Andreasen" userId="41f94499-76ab-4647-a8f2-db0a95e19168" providerId="ADAL" clId="{36FC71A6-7B5A-4D12-8FDF-7C994FDEC71F}" dt="2023-08-15T07:08:29.483" v="18" actId="13926"/>
          <ac:spMkLst>
            <pc:docMk/>
            <pc:sldMk cId="418277609" sldId="303"/>
            <ac:spMk id="3" creationId="{00000000-0000-0000-0000-000000000000}"/>
          </ac:spMkLst>
        </pc:spChg>
        <pc:spChg chg="mod">
          <ac:chgData name="Line Røge Andreasen" userId="41f94499-76ab-4647-a8f2-db0a95e19168" providerId="ADAL" clId="{36FC71A6-7B5A-4D12-8FDF-7C994FDEC71F}" dt="2023-08-15T07:08:24.254" v="17" actId="20577"/>
          <ac:spMkLst>
            <pc:docMk/>
            <pc:sldMk cId="418277609" sldId="303"/>
            <ac:spMk id="131" creationId="{00000000-0000-0000-0000-000000000000}"/>
          </ac:spMkLst>
        </pc:spChg>
      </pc:sldChg>
      <pc:sldChg chg="modSp mod">
        <pc:chgData name="Line Røge Andreasen" userId="41f94499-76ab-4647-a8f2-db0a95e19168" providerId="ADAL" clId="{36FC71A6-7B5A-4D12-8FDF-7C994FDEC71F}" dt="2023-08-15T07:11:07.067" v="52" actId="20577"/>
        <pc:sldMkLst>
          <pc:docMk/>
          <pc:sldMk cId="1033007970" sldId="307"/>
        </pc:sldMkLst>
        <pc:spChg chg="mod">
          <ac:chgData name="Line Røge Andreasen" userId="41f94499-76ab-4647-a8f2-db0a95e19168" providerId="ADAL" clId="{36FC71A6-7B5A-4D12-8FDF-7C994FDEC71F}" dt="2023-08-15T07:11:07.067" v="52" actId="20577"/>
          <ac:spMkLst>
            <pc:docMk/>
            <pc:sldMk cId="1033007970" sldId="307"/>
            <ac:spMk id="6" creationId="{00000000-0000-0000-0000-000000000000}"/>
          </ac:spMkLst>
        </pc:spChg>
      </pc:sldChg>
      <pc:sldChg chg="modSp mod">
        <pc:chgData name="Line Røge Andreasen" userId="41f94499-76ab-4647-a8f2-db0a95e19168" providerId="ADAL" clId="{36FC71A6-7B5A-4D12-8FDF-7C994FDEC71F}" dt="2023-08-15T07:06:53.913" v="5" actId="20577"/>
        <pc:sldMkLst>
          <pc:docMk/>
          <pc:sldMk cId="1642604577" sldId="319"/>
        </pc:sldMkLst>
        <pc:spChg chg="mod">
          <ac:chgData name="Line Røge Andreasen" userId="41f94499-76ab-4647-a8f2-db0a95e19168" providerId="ADAL" clId="{36FC71A6-7B5A-4D12-8FDF-7C994FDEC71F}" dt="2023-08-15T07:06:37.293" v="1" actId="20577"/>
          <ac:spMkLst>
            <pc:docMk/>
            <pc:sldMk cId="1642604577" sldId="319"/>
            <ac:spMk id="2" creationId="{F30429BE-CA25-464F-8621-E21791E8E6B0}"/>
          </ac:spMkLst>
        </pc:spChg>
        <pc:spChg chg="mod">
          <ac:chgData name="Line Røge Andreasen" userId="41f94499-76ab-4647-a8f2-db0a95e19168" providerId="ADAL" clId="{36FC71A6-7B5A-4D12-8FDF-7C994FDEC71F}" dt="2023-08-15T07:06:53.913" v="5" actId="20577"/>
          <ac:spMkLst>
            <pc:docMk/>
            <pc:sldMk cId="1642604577" sldId="319"/>
            <ac:spMk id="7" creationId="{805F1C98-2FAB-442C-950D-35BB50E7902C}"/>
          </ac:spMkLst>
        </pc:spChg>
      </pc:sldChg>
      <pc:sldChg chg="addSp delSp modSp mod">
        <pc:chgData name="Line Røge Andreasen" userId="41f94499-76ab-4647-a8f2-db0a95e19168" providerId="ADAL" clId="{36FC71A6-7B5A-4D12-8FDF-7C994FDEC71F}" dt="2023-08-24T09:13:48.730" v="324" actId="1076"/>
        <pc:sldMkLst>
          <pc:docMk/>
          <pc:sldMk cId="1466939865" sldId="330"/>
        </pc:sldMkLst>
        <pc:spChg chg="mod">
          <ac:chgData name="Line Røge Andreasen" userId="41f94499-76ab-4647-a8f2-db0a95e19168" providerId="ADAL" clId="{36FC71A6-7B5A-4D12-8FDF-7C994FDEC71F}" dt="2023-08-24T09:13:09.762" v="315" actId="13926"/>
          <ac:spMkLst>
            <pc:docMk/>
            <pc:sldMk cId="1466939865" sldId="330"/>
            <ac:spMk id="4" creationId="{00000000-0000-0000-0000-000000000000}"/>
          </ac:spMkLst>
        </pc:spChg>
        <pc:spChg chg="mod">
          <ac:chgData name="Line Røge Andreasen" userId="41f94499-76ab-4647-a8f2-db0a95e19168" providerId="ADAL" clId="{36FC71A6-7B5A-4D12-8FDF-7C994FDEC71F}" dt="2023-08-24T09:13:48.730" v="324" actId="1076"/>
          <ac:spMkLst>
            <pc:docMk/>
            <pc:sldMk cId="1466939865" sldId="330"/>
            <ac:spMk id="5" creationId="{27492E29-21B5-4EC2-A571-5462367AC70C}"/>
          </ac:spMkLst>
        </pc:spChg>
        <pc:picChg chg="add del mod">
          <ac:chgData name="Line Røge Andreasen" userId="41f94499-76ab-4647-a8f2-db0a95e19168" providerId="ADAL" clId="{36FC71A6-7B5A-4D12-8FDF-7C994FDEC71F}" dt="2023-08-24T09:13:22.471" v="316" actId="478"/>
          <ac:picMkLst>
            <pc:docMk/>
            <pc:sldMk cId="1466939865" sldId="330"/>
            <ac:picMk id="3" creationId="{2FFACD6A-14CB-37CC-98E9-585A97FD8BC3}"/>
          </ac:picMkLst>
        </pc:picChg>
        <pc:picChg chg="add mod ord">
          <ac:chgData name="Line Røge Andreasen" userId="41f94499-76ab-4647-a8f2-db0a95e19168" providerId="ADAL" clId="{36FC71A6-7B5A-4D12-8FDF-7C994FDEC71F}" dt="2023-08-24T09:13:44.524" v="323" actId="167"/>
          <ac:picMkLst>
            <pc:docMk/>
            <pc:sldMk cId="1466939865" sldId="330"/>
            <ac:picMk id="7" creationId="{1D6D6042-6B0D-EE0C-4D77-33A2F993CE5B}"/>
          </ac:picMkLst>
        </pc:picChg>
        <pc:picChg chg="del">
          <ac:chgData name="Line Røge Andreasen" userId="41f94499-76ab-4647-a8f2-db0a95e19168" providerId="ADAL" clId="{36FC71A6-7B5A-4D12-8FDF-7C994FDEC71F}" dt="2023-08-24T09:12:59.170" v="311" actId="478"/>
          <ac:picMkLst>
            <pc:docMk/>
            <pc:sldMk cId="1466939865" sldId="330"/>
            <ac:picMk id="8" creationId="{D4CFB530-18FD-4A4F-B92D-D302A24E25BC}"/>
          </ac:picMkLst>
        </pc:picChg>
      </pc:sldChg>
      <pc:sldChg chg="modSp del mod">
        <pc:chgData name="Line Røge Andreasen" userId="41f94499-76ab-4647-a8f2-db0a95e19168" providerId="ADAL" clId="{36FC71A6-7B5A-4D12-8FDF-7C994FDEC71F}" dt="2023-08-28T08:42:54.446" v="423" actId="47"/>
        <pc:sldMkLst>
          <pc:docMk/>
          <pc:sldMk cId="522397531" sldId="345"/>
        </pc:sldMkLst>
        <pc:spChg chg="mod">
          <ac:chgData name="Line Røge Andreasen" userId="41f94499-76ab-4647-a8f2-db0a95e19168" providerId="ADAL" clId="{36FC71A6-7B5A-4D12-8FDF-7C994FDEC71F}" dt="2023-08-15T07:07:12.144" v="6" actId="13926"/>
          <ac:spMkLst>
            <pc:docMk/>
            <pc:sldMk cId="522397531" sldId="345"/>
            <ac:spMk id="2" creationId="{00000000-0000-0000-0000-000000000000}"/>
          </ac:spMkLst>
        </pc:spChg>
      </pc:sldChg>
      <pc:sldChg chg="addSp delSp modSp mod">
        <pc:chgData name="Line Røge Andreasen" userId="41f94499-76ab-4647-a8f2-db0a95e19168" providerId="ADAL" clId="{36FC71A6-7B5A-4D12-8FDF-7C994FDEC71F}" dt="2023-08-15T09:37:55.215" v="61" actId="1076"/>
        <pc:sldMkLst>
          <pc:docMk/>
          <pc:sldMk cId="3783650471" sldId="366"/>
        </pc:sldMkLst>
        <pc:spChg chg="mod">
          <ac:chgData name="Line Røge Andreasen" userId="41f94499-76ab-4647-a8f2-db0a95e19168" providerId="ADAL" clId="{36FC71A6-7B5A-4D12-8FDF-7C994FDEC71F}" dt="2023-08-15T09:37:42.844" v="58" actId="13926"/>
          <ac:spMkLst>
            <pc:docMk/>
            <pc:sldMk cId="3783650471" sldId="366"/>
            <ac:spMk id="4" creationId="{1E84C115-1FBB-424B-AA76-6CCB4F81428A}"/>
          </ac:spMkLst>
        </pc:spChg>
        <pc:graphicFrameChg chg="add mod">
          <ac:chgData name="Line Røge Andreasen" userId="41f94499-76ab-4647-a8f2-db0a95e19168" providerId="ADAL" clId="{36FC71A6-7B5A-4D12-8FDF-7C994FDEC71F}" dt="2023-08-15T09:37:34.642" v="56"/>
          <ac:graphicFrameMkLst>
            <pc:docMk/>
            <pc:sldMk cId="3783650471" sldId="366"/>
            <ac:graphicFrameMk id="3" creationId="{00000000-0008-0000-0000-000002000000}"/>
          </ac:graphicFrameMkLst>
        </pc:graphicFrameChg>
        <pc:picChg chg="del">
          <ac:chgData name="Line Røge Andreasen" userId="41f94499-76ab-4647-a8f2-db0a95e19168" providerId="ADAL" clId="{36FC71A6-7B5A-4D12-8FDF-7C994FDEC71F}" dt="2023-08-15T09:37:31.436" v="53" actId="478"/>
          <ac:picMkLst>
            <pc:docMk/>
            <pc:sldMk cId="3783650471" sldId="366"/>
            <ac:picMk id="2" creationId="{5B3E41BC-6A7C-4FCD-BC29-DDAB2F9CC078}"/>
          </ac:picMkLst>
        </pc:picChg>
        <pc:picChg chg="add mod">
          <ac:chgData name="Line Røge Andreasen" userId="41f94499-76ab-4647-a8f2-db0a95e19168" providerId="ADAL" clId="{36FC71A6-7B5A-4D12-8FDF-7C994FDEC71F}" dt="2023-08-15T09:37:55.215" v="61" actId="1076"/>
          <ac:picMkLst>
            <pc:docMk/>
            <pc:sldMk cId="3783650471" sldId="366"/>
            <ac:picMk id="5" creationId="{C2E6BB5D-C842-DC43-F5CE-07D20B56567F}"/>
          </ac:picMkLst>
        </pc:picChg>
      </pc:sldChg>
      <pc:sldChg chg="addSp delSp modSp mod">
        <pc:chgData name="Line Røge Andreasen" userId="41f94499-76ab-4647-a8f2-db0a95e19168" providerId="ADAL" clId="{36FC71A6-7B5A-4D12-8FDF-7C994FDEC71F}" dt="2023-08-15T09:38:30.182" v="66" actId="13926"/>
        <pc:sldMkLst>
          <pc:docMk/>
          <pc:sldMk cId="3075053716" sldId="367"/>
        </pc:sldMkLst>
        <pc:spChg chg="mod">
          <ac:chgData name="Line Røge Andreasen" userId="41f94499-76ab-4647-a8f2-db0a95e19168" providerId="ADAL" clId="{36FC71A6-7B5A-4D12-8FDF-7C994FDEC71F}" dt="2023-08-15T09:38:30.182" v="66" actId="13926"/>
          <ac:spMkLst>
            <pc:docMk/>
            <pc:sldMk cId="3075053716" sldId="367"/>
            <ac:spMk id="4" creationId="{B2D3EA3D-AD9F-48EC-9391-318B0FCE34E7}"/>
          </ac:spMkLst>
        </pc:spChg>
        <pc:picChg chg="del">
          <ac:chgData name="Line Røge Andreasen" userId="41f94499-76ab-4647-a8f2-db0a95e19168" providerId="ADAL" clId="{36FC71A6-7B5A-4D12-8FDF-7C994FDEC71F}" dt="2023-08-15T09:38:15.407" v="62" actId="478"/>
          <ac:picMkLst>
            <pc:docMk/>
            <pc:sldMk cId="3075053716" sldId="367"/>
            <ac:picMk id="2" creationId="{B04869F9-A1F5-4B0D-8426-699E66C52A0D}"/>
          </ac:picMkLst>
        </pc:picChg>
        <pc:picChg chg="add mod">
          <ac:chgData name="Line Røge Andreasen" userId="41f94499-76ab-4647-a8f2-db0a95e19168" providerId="ADAL" clId="{36FC71A6-7B5A-4D12-8FDF-7C994FDEC71F}" dt="2023-08-15T09:38:26.255" v="65" actId="1076"/>
          <ac:picMkLst>
            <pc:docMk/>
            <pc:sldMk cId="3075053716" sldId="367"/>
            <ac:picMk id="3" creationId="{894AAD93-677B-F960-118F-7DCB02E5394F}"/>
          </ac:picMkLst>
        </pc:picChg>
      </pc:sldChg>
      <pc:sldChg chg="modSp mod">
        <pc:chgData name="Line Røge Andreasen" userId="41f94499-76ab-4647-a8f2-db0a95e19168" providerId="ADAL" clId="{36FC71A6-7B5A-4D12-8FDF-7C994FDEC71F}" dt="2023-08-15T07:09:52.799" v="40" actId="13926"/>
        <pc:sldMkLst>
          <pc:docMk/>
          <pc:sldMk cId="3013996474" sldId="389"/>
        </pc:sldMkLst>
        <pc:spChg chg="mod">
          <ac:chgData name="Line Røge Andreasen" userId="41f94499-76ab-4647-a8f2-db0a95e19168" providerId="ADAL" clId="{36FC71A6-7B5A-4D12-8FDF-7C994FDEC71F}" dt="2023-08-15T07:09:52.799" v="40" actId="13926"/>
          <ac:spMkLst>
            <pc:docMk/>
            <pc:sldMk cId="3013996474" sldId="389"/>
            <ac:spMk id="6" creationId="{00000000-0000-0000-0000-000000000000}"/>
          </ac:spMkLst>
        </pc:spChg>
        <pc:picChg chg="mod">
          <ac:chgData name="Line Røge Andreasen" userId="41f94499-76ab-4647-a8f2-db0a95e19168" providerId="ADAL" clId="{36FC71A6-7B5A-4D12-8FDF-7C994FDEC71F}" dt="2023-08-15T07:09:34.154" v="35" actId="1076"/>
          <ac:picMkLst>
            <pc:docMk/>
            <pc:sldMk cId="3013996474" sldId="389"/>
            <ac:picMk id="3" creationId="{F0C9200E-E6B8-4449-8960-D72D163B9EB7}"/>
          </ac:picMkLst>
        </pc:picChg>
      </pc:sldChg>
      <pc:sldChg chg="modSp mod">
        <pc:chgData name="Line Røge Andreasen" userId="41f94499-76ab-4647-a8f2-db0a95e19168" providerId="ADAL" clId="{36FC71A6-7B5A-4D12-8FDF-7C994FDEC71F}" dt="2023-08-25T08:01:45.900" v="422" actId="20577"/>
        <pc:sldMkLst>
          <pc:docMk/>
          <pc:sldMk cId="4294541029" sldId="390"/>
        </pc:sldMkLst>
        <pc:spChg chg="mod">
          <ac:chgData name="Line Røge Andreasen" userId="41f94499-76ab-4647-a8f2-db0a95e19168" providerId="ADAL" clId="{36FC71A6-7B5A-4D12-8FDF-7C994FDEC71F}" dt="2023-08-25T08:01:45.900" v="422" actId="20577"/>
          <ac:spMkLst>
            <pc:docMk/>
            <pc:sldMk cId="4294541029" sldId="390"/>
            <ac:spMk id="3" creationId="{32845281-19D1-4D7A-A4EA-A4274C589200}"/>
          </ac:spMkLst>
        </pc:spChg>
        <pc:spChg chg="mod">
          <ac:chgData name="Line Røge Andreasen" userId="41f94499-76ab-4647-a8f2-db0a95e19168" providerId="ADAL" clId="{36FC71A6-7B5A-4D12-8FDF-7C994FDEC71F}" dt="2023-08-15T07:08:33.611" v="20" actId="20577"/>
          <ac:spMkLst>
            <pc:docMk/>
            <pc:sldMk cId="4294541029" sldId="390"/>
            <ac:spMk id="5" creationId="{00000000-0000-0000-0000-000000000000}"/>
          </ac:spMkLst>
        </pc:spChg>
      </pc:sldChg>
      <pc:sldChg chg="addSp delSp modSp mod">
        <pc:chgData name="Line Røge Andreasen" userId="41f94499-76ab-4647-a8f2-db0a95e19168" providerId="ADAL" clId="{36FC71A6-7B5A-4D12-8FDF-7C994FDEC71F}" dt="2023-08-24T07:54:20.629" v="269" actId="14100"/>
        <pc:sldMkLst>
          <pc:docMk/>
          <pc:sldMk cId="3104768867" sldId="726"/>
        </pc:sldMkLst>
        <pc:spChg chg="mod">
          <ac:chgData name="Line Røge Andreasen" userId="41f94499-76ab-4647-a8f2-db0a95e19168" providerId="ADAL" clId="{36FC71A6-7B5A-4D12-8FDF-7C994FDEC71F}" dt="2023-08-24T07:30:08.110" v="257" actId="13926"/>
          <ac:spMkLst>
            <pc:docMk/>
            <pc:sldMk cId="3104768867" sldId="726"/>
            <ac:spMk id="3" creationId="{00000000-0000-0000-0000-000000000000}"/>
          </ac:spMkLst>
        </pc:spChg>
        <pc:graphicFrameChg chg="add del mod modGraphic">
          <ac:chgData name="Line Røge Andreasen" userId="41f94499-76ab-4647-a8f2-db0a95e19168" providerId="ADAL" clId="{36FC71A6-7B5A-4D12-8FDF-7C994FDEC71F}" dt="2023-08-24T07:29:09.931" v="250" actId="478"/>
          <ac:graphicFrameMkLst>
            <pc:docMk/>
            <pc:sldMk cId="3104768867" sldId="726"/>
            <ac:graphicFrameMk id="5" creationId="{AAD91869-569B-28E0-B3F8-F0586D59780A}"/>
          </ac:graphicFrameMkLst>
        </pc:graphicFrameChg>
        <pc:picChg chg="add del">
          <ac:chgData name="Line Røge Andreasen" userId="41f94499-76ab-4647-a8f2-db0a95e19168" providerId="ADAL" clId="{36FC71A6-7B5A-4D12-8FDF-7C994FDEC71F}" dt="2023-08-24T07:24:57.929" v="244" actId="478"/>
          <ac:picMkLst>
            <pc:docMk/>
            <pc:sldMk cId="3104768867" sldId="726"/>
            <ac:picMk id="2" creationId="{DD17A678-F317-D60E-06B8-C50BC5BADF30}"/>
          </ac:picMkLst>
        </pc:picChg>
        <pc:picChg chg="add del">
          <ac:chgData name="Line Røge Andreasen" userId="41f94499-76ab-4647-a8f2-db0a95e19168" providerId="ADAL" clId="{36FC71A6-7B5A-4D12-8FDF-7C994FDEC71F}" dt="2023-08-24T07:26:01.619" v="246" actId="478"/>
          <ac:picMkLst>
            <pc:docMk/>
            <pc:sldMk cId="3104768867" sldId="726"/>
            <ac:picMk id="4" creationId="{F62DDEB6-A2B5-DE90-361C-392323860386}"/>
          </ac:picMkLst>
        </pc:picChg>
        <pc:picChg chg="add del mod">
          <ac:chgData name="Line Røge Andreasen" userId="41f94499-76ab-4647-a8f2-db0a95e19168" providerId="ADAL" clId="{36FC71A6-7B5A-4D12-8FDF-7C994FDEC71F}" dt="2023-08-24T07:30:21.792" v="261" actId="478"/>
          <ac:picMkLst>
            <pc:docMk/>
            <pc:sldMk cId="3104768867" sldId="726"/>
            <ac:picMk id="6" creationId="{A7DE5847-8F47-3646-7090-6D08129F0A90}"/>
          </ac:picMkLst>
        </pc:picChg>
        <pc:picChg chg="add del">
          <ac:chgData name="Line Røge Andreasen" userId="41f94499-76ab-4647-a8f2-db0a95e19168" providerId="ADAL" clId="{36FC71A6-7B5A-4D12-8FDF-7C994FDEC71F}" dt="2023-08-24T07:53:20.147" v="263" actId="478"/>
          <ac:picMkLst>
            <pc:docMk/>
            <pc:sldMk cId="3104768867" sldId="726"/>
            <ac:picMk id="7" creationId="{08826BC1-4F4F-7D1D-1F3F-85F3EF3823FB}"/>
          </ac:picMkLst>
        </pc:picChg>
        <pc:picChg chg="add mod">
          <ac:chgData name="Line Røge Andreasen" userId="41f94499-76ab-4647-a8f2-db0a95e19168" providerId="ADAL" clId="{36FC71A6-7B5A-4D12-8FDF-7C994FDEC71F}" dt="2023-08-24T07:54:20.629" v="269" actId="14100"/>
          <ac:picMkLst>
            <pc:docMk/>
            <pc:sldMk cId="3104768867" sldId="726"/>
            <ac:picMk id="8" creationId="{B6BB05C5-6466-9956-6C37-C9AFF8F098BC}"/>
          </ac:picMkLst>
        </pc:picChg>
        <pc:picChg chg="del">
          <ac:chgData name="Line Røge Andreasen" userId="41f94499-76ab-4647-a8f2-db0a95e19168" providerId="ADAL" clId="{36FC71A6-7B5A-4D12-8FDF-7C994FDEC71F}" dt="2023-08-24T07:24:49.973" v="242" actId="478"/>
          <ac:picMkLst>
            <pc:docMk/>
            <pc:sldMk cId="3104768867" sldId="726"/>
            <ac:picMk id="11" creationId="{1674E34C-AE65-4534-97B1-805A92EE4191}"/>
          </ac:picMkLst>
        </pc:picChg>
      </pc:sldChg>
      <pc:sldChg chg="addSp delSp modSp mod">
        <pc:chgData name="Line Røge Andreasen" userId="41f94499-76ab-4647-a8f2-db0a95e19168" providerId="ADAL" clId="{36FC71A6-7B5A-4D12-8FDF-7C994FDEC71F}" dt="2023-08-15T09:42:05.998" v="83" actId="13926"/>
        <pc:sldMkLst>
          <pc:docMk/>
          <pc:sldMk cId="3873083171" sldId="732"/>
        </pc:sldMkLst>
        <pc:spChg chg="mod">
          <ac:chgData name="Line Røge Andreasen" userId="41f94499-76ab-4647-a8f2-db0a95e19168" providerId="ADAL" clId="{36FC71A6-7B5A-4D12-8FDF-7C994FDEC71F}" dt="2023-08-15T09:42:05.998" v="83" actId="13926"/>
          <ac:spMkLst>
            <pc:docMk/>
            <pc:sldMk cId="3873083171" sldId="732"/>
            <ac:spMk id="2" creationId="{3A75810A-3A30-4B35-8D43-9D28EBE63337}"/>
          </ac:spMkLst>
        </pc:spChg>
        <pc:picChg chg="add mod">
          <ac:chgData name="Line Røge Andreasen" userId="41f94499-76ab-4647-a8f2-db0a95e19168" providerId="ADAL" clId="{36FC71A6-7B5A-4D12-8FDF-7C994FDEC71F}" dt="2023-08-15T09:42:02.486" v="82" actId="1076"/>
          <ac:picMkLst>
            <pc:docMk/>
            <pc:sldMk cId="3873083171" sldId="732"/>
            <ac:picMk id="4" creationId="{5E098160-45A0-913A-20A3-61E59E018F37}"/>
          </ac:picMkLst>
        </pc:picChg>
        <pc:picChg chg="del">
          <ac:chgData name="Line Røge Andreasen" userId="41f94499-76ab-4647-a8f2-db0a95e19168" providerId="ADAL" clId="{36FC71A6-7B5A-4D12-8FDF-7C994FDEC71F}" dt="2023-08-15T09:41:49.343" v="77" actId="478"/>
          <ac:picMkLst>
            <pc:docMk/>
            <pc:sldMk cId="3873083171" sldId="732"/>
            <ac:picMk id="5" creationId="{3829DDFE-7CCB-45CE-8939-1AACAA68FF51}"/>
          </ac:picMkLst>
        </pc:picChg>
      </pc:sldChg>
      <pc:sldChg chg="addSp delSp modSp mod">
        <pc:chgData name="Line Røge Andreasen" userId="41f94499-76ab-4647-a8f2-db0a95e19168" providerId="ADAL" clId="{36FC71A6-7B5A-4D12-8FDF-7C994FDEC71F}" dt="2023-08-15T09:39:16.783" v="72" actId="14100"/>
        <pc:sldMkLst>
          <pc:docMk/>
          <pc:sldMk cId="386765070" sldId="738"/>
        </pc:sldMkLst>
        <pc:spChg chg="mod">
          <ac:chgData name="Line Røge Andreasen" userId="41f94499-76ab-4647-a8f2-db0a95e19168" providerId="ADAL" clId="{36FC71A6-7B5A-4D12-8FDF-7C994FDEC71F}" dt="2023-08-15T09:39:11.701" v="71" actId="13926"/>
          <ac:spMkLst>
            <pc:docMk/>
            <pc:sldMk cId="386765070" sldId="738"/>
            <ac:spMk id="3" creationId="{CEC8500A-DFDE-4ECB-B242-0EB285D19EBA}"/>
          </ac:spMkLst>
        </pc:spChg>
        <pc:picChg chg="del">
          <ac:chgData name="Line Røge Andreasen" userId="41f94499-76ab-4647-a8f2-db0a95e19168" providerId="ADAL" clId="{36FC71A6-7B5A-4D12-8FDF-7C994FDEC71F}" dt="2023-08-15T09:38:59.995" v="67" actId="478"/>
          <ac:picMkLst>
            <pc:docMk/>
            <pc:sldMk cId="386765070" sldId="738"/>
            <ac:picMk id="2" creationId="{15B77ADE-BE02-4B0C-9271-26EAEDC329CC}"/>
          </ac:picMkLst>
        </pc:picChg>
        <pc:picChg chg="add mod">
          <ac:chgData name="Line Røge Andreasen" userId="41f94499-76ab-4647-a8f2-db0a95e19168" providerId="ADAL" clId="{36FC71A6-7B5A-4D12-8FDF-7C994FDEC71F}" dt="2023-08-15T09:39:16.783" v="72" actId="14100"/>
          <ac:picMkLst>
            <pc:docMk/>
            <pc:sldMk cId="386765070" sldId="738"/>
            <ac:picMk id="4" creationId="{4AAC27EE-BC86-BB83-0C4E-FD8DEF485902}"/>
          </ac:picMkLst>
        </pc:picChg>
      </pc:sldChg>
      <pc:sldChg chg="modSp del mod">
        <pc:chgData name="Line Røge Andreasen" userId="41f94499-76ab-4647-a8f2-db0a95e19168" providerId="ADAL" clId="{36FC71A6-7B5A-4D12-8FDF-7C994FDEC71F}" dt="2023-08-24T07:54:32.676" v="271" actId="2696"/>
        <pc:sldMkLst>
          <pc:docMk/>
          <pc:sldMk cId="2700886919" sldId="739"/>
        </pc:sldMkLst>
        <pc:spChg chg="mod">
          <ac:chgData name="Line Røge Andreasen" userId="41f94499-76ab-4647-a8f2-db0a95e19168" providerId="ADAL" clId="{36FC71A6-7B5A-4D12-8FDF-7C994FDEC71F}" dt="2023-08-15T07:10:23.364" v="44" actId="13926"/>
          <ac:spMkLst>
            <pc:docMk/>
            <pc:sldMk cId="2700886919" sldId="739"/>
            <ac:spMk id="3" creationId="{00000000-0000-0000-0000-000000000000}"/>
          </ac:spMkLst>
        </pc:spChg>
      </pc:sldChg>
      <pc:sldChg chg="addSp delSp modSp mod">
        <pc:chgData name="Line Røge Andreasen" userId="41f94499-76ab-4647-a8f2-db0a95e19168" providerId="ADAL" clId="{36FC71A6-7B5A-4D12-8FDF-7C994FDEC71F}" dt="2023-08-15T09:39:54.046" v="76" actId="13926"/>
        <pc:sldMkLst>
          <pc:docMk/>
          <pc:sldMk cId="1506808538" sldId="741"/>
        </pc:sldMkLst>
        <pc:spChg chg="mod">
          <ac:chgData name="Line Røge Andreasen" userId="41f94499-76ab-4647-a8f2-db0a95e19168" providerId="ADAL" clId="{36FC71A6-7B5A-4D12-8FDF-7C994FDEC71F}" dt="2023-08-15T09:39:54.046" v="76" actId="13926"/>
          <ac:spMkLst>
            <pc:docMk/>
            <pc:sldMk cId="1506808538" sldId="741"/>
            <ac:spMk id="3" creationId="{CEC8500A-DFDE-4ECB-B242-0EB285D19EBA}"/>
          </ac:spMkLst>
        </pc:spChg>
        <pc:picChg chg="add mod">
          <ac:chgData name="Line Røge Andreasen" userId="41f94499-76ab-4647-a8f2-db0a95e19168" providerId="ADAL" clId="{36FC71A6-7B5A-4D12-8FDF-7C994FDEC71F}" dt="2023-08-15T09:39:50.884" v="75" actId="14100"/>
          <ac:picMkLst>
            <pc:docMk/>
            <pc:sldMk cId="1506808538" sldId="741"/>
            <ac:picMk id="2" creationId="{A9343E0E-74DA-3843-150C-29E9514BB5C7}"/>
          </ac:picMkLst>
        </pc:picChg>
        <pc:picChg chg="del">
          <ac:chgData name="Line Røge Andreasen" userId="41f94499-76ab-4647-a8f2-db0a95e19168" providerId="ADAL" clId="{36FC71A6-7B5A-4D12-8FDF-7C994FDEC71F}" dt="2023-08-15T09:39:45.555" v="73" actId="478"/>
          <ac:picMkLst>
            <pc:docMk/>
            <pc:sldMk cId="1506808538" sldId="741"/>
            <ac:picMk id="6" creationId="{9A0D103B-C395-4865-B7DA-035A319D3DDB}"/>
          </ac:picMkLst>
        </pc:picChg>
      </pc:sldChg>
      <pc:sldChg chg="modSp mod">
        <pc:chgData name="Line Røge Andreasen" userId="41f94499-76ab-4647-a8f2-db0a95e19168" providerId="ADAL" clId="{36FC71A6-7B5A-4D12-8FDF-7C994FDEC71F}" dt="2023-08-15T07:08:15.931" v="15" actId="255"/>
        <pc:sldMkLst>
          <pc:docMk/>
          <pc:sldMk cId="1022399007" sldId="742"/>
        </pc:sldMkLst>
        <pc:spChg chg="mod">
          <ac:chgData name="Line Røge Andreasen" userId="41f94499-76ab-4647-a8f2-db0a95e19168" providerId="ADAL" clId="{36FC71A6-7B5A-4D12-8FDF-7C994FDEC71F}" dt="2023-08-15T07:08:15.931" v="15" actId="255"/>
          <ac:spMkLst>
            <pc:docMk/>
            <pc:sldMk cId="1022399007" sldId="742"/>
            <ac:spMk id="4" creationId="{00000000-0000-0000-0000-000000000000}"/>
          </ac:spMkLst>
        </pc:spChg>
      </pc:sldChg>
      <pc:sldChg chg="modSp del mod">
        <pc:chgData name="Line Røge Andreasen" userId="41f94499-76ab-4647-a8f2-db0a95e19168" providerId="ADAL" clId="{36FC71A6-7B5A-4D12-8FDF-7C994FDEC71F}" dt="2023-08-24T07:54:29.581" v="270" actId="2696"/>
        <pc:sldMkLst>
          <pc:docMk/>
          <pc:sldMk cId="3657011160" sldId="744"/>
        </pc:sldMkLst>
        <pc:spChg chg="mod">
          <ac:chgData name="Line Røge Andreasen" userId="41f94499-76ab-4647-a8f2-db0a95e19168" providerId="ADAL" clId="{36FC71A6-7B5A-4D12-8FDF-7C994FDEC71F}" dt="2023-08-15T07:10:17.917" v="43" actId="13926"/>
          <ac:spMkLst>
            <pc:docMk/>
            <pc:sldMk cId="3657011160" sldId="744"/>
            <ac:spMk id="3" creationId="{00000000-0000-0000-0000-000000000000}"/>
          </ac:spMkLst>
        </pc:spChg>
      </pc:sldChg>
      <pc:sldChg chg="addSp delSp modSp mod">
        <pc:chgData name="Line Røge Andreasen" userId="41f94499-76ab-4647-a8f2-db0a95e19168" providerId="ADAL" clId="{36FC71A6-7B5A-4D12-8FDF-7C994FDEC71F}" dt="2023-08-24T13:47:16.830" v="361" actId="1076"/>
        <pc:sldMkLst>
          <pc:docMk/>
          <pc:sldMk cId="1894709772" sldId="745"/>
        </pc:sldMkLst>
        <pc:spChg chg="mod">
          <ac:chgData name="Line Røge Andreasen" userId="41f94499-76ab-4647-a8f2-db0a95e19168" providerId="ADAL" clId="{36FC71A6-7B5A-4D12-8FDF-7C994FDEC71F}" dt="2023-08-24T07:57:27.558" v="287" actId="13926"/>
          <ac:spMkLst>
            <pc:docMk/>
            <pc:sldMk cId="1894709772" sldId="745"/>
            <ac:spMk id="7" creationId="{A44AB163-CC62-4F28-A321-AC53562B0031}"/>
          </ac:spMkLst>
        </pc:spChg>
        <pc:graphicFrameChg chg="add del mod">
          <ac:chgData name="Line Røge Andreasen" userId="41f94499-76ab-4647-a8f2-db0a95e19168" providerId="ADAL" clId="{36FC71A6-7B5A-4D12-8FDF-7C994FDEC71F}" dt="2023-08-24T13:39:37.020" v="332"/>
          <ac:graphicFrameMkLst>
            <pc:docMk/>
            <pc:sldMk cId="1894709772" sldId="745"/>
            <ac:graphicFrameMk id="2" creationId="{A9A85C6E-CFF2-1774-F63B-CA28A0599FC9}"/>
          </ac:graphicFrameMkLst>
        </pc:graphicFrameChg>
        <pc:graphicFrameChg chg="add del mod">
          <ac:chgData name="Line Røge Andreasen" userId="41f94499-76ab-4647-a8f2-db0a95e19168" providerId="ADAL" clId="{36FC71A6-7B5A-4D12-8FDF-7C994FDEC71F}" dt="2023-08-24T07:56:59.600" v="282"/>
          <ac:graphicFrameMkLst>
            <pc:docMk/>
            <pc:sldMk cId="1894709772" sldId="745"/>
            <ac:graphicFrameMk id="3" creationId="{6CD2C922-7282-F707-5A9C-D524405104EE}"/>
          </ac:graphicFrameMkLst>
        </pc:graphicFrameChg>
        <pc:picChg chg="del">
          <ac:chgData name="Line Røge Andreasen" userId="41f94499-76ab-4647-a8f2-db0a95e19168" providerId="ADAL" clId="{36FC71A6-7B5A-4D12-8FDF-7C994FDEC71F}" dt="2023-08-24T07:56:54.887" v="280" actId="478"/>
          <ac:picMkLst>
            <pc:docMk/>
            <pc:sldMk cId="1894709772" sldId="745"/>
            <ac:picMk id="2" creationId="{81ACFDC7-89B7-4FE5-8738-5AC5C54CD4A1}"/>
          </ac:picMkLst>
        </pc:picChg>
        <pc:picChg chg="add del mod">
          <ac:chgData name="Line Røge Andreasen" userId="41f94499-76ab-4647-a8f2-db0a95e19168" providerId="ADAL" clId="{36FC71A6-7B5A-4D12-8FDF-7C994FDEC71F}" dt="2023-08-24T13:47:03.187" v="357" actId="478"/>
          <ac:picMkLst>
            <pc:docMk/>
            <pc:sldMk cId="1894709772" sldId="745"/>
            <ac:picMk id="3" creationId="{86EAF06D-61E7-2A2E-79D7-12E364CAB61C}"/>
          </ac:picMkLst>
        </pc:picChg>
        <pc:picChg chg="add del mod">
          <ac:chgData name="Line Røge Andreasen" userId="41f94499-76ab-4647-a8f2-db0a95e19168" providerId="ADAL" clId="{36FC71A6-7B5A-4D12-8FDF-7C994FDEC71F}" dt="2023-08-24T13:39:34.883" v="330" actId="478"/>
          <ac:picMkLst>
            <pc:docMk/>
            <pc:sldMk cId="1894709772" sldId="745"/>
            <ac:picMk id="4" creationId="{06E0667F-DBEF-7BDA-AC45-2C5B6F90199B}"/>
          </ac:picMkLst>
        </pc:picChg>
        <pc:picChg chg="add mod">
          <ac:chgData name="Line Røge Andreasen" userId="41f94499-76ab-4647-a8f2-db0a95e19168" providerId="ADAL" clId="{36FC71A6-7B5A-4D12-8FDF-7C994FDEC71F}" dt="2023-08-24T13:47:16.830" v="361" actId="1076"/>
          <ac:picMkLst>
            <pc:docMk/>
            <pc:sldMk cId="1894709772" sldId="745"/>
            <ac:picMk id="5" creationId="{A5865D69-E6EB-D50B-288C-1257E4949F88}"/>
          </ac:picMkLst>
        </pc:picChg>
      </pc:sldChg>
      <pc:sldChg chg="addSp delSp modSp mod ord">
        <pc:chgData name="Line Røge Andreasen" userId="41f94499-76ab-4647-a8f2-db0a95e19168" providerId="ADAL" clId="{36FC71A6-7B5A-4D12-8FDF-7C994FDEC71F}" dt="2023-08-24T13:46:47.176" v="356" actId="1076"/>
        <pc:sldMkLst>
          <pc:docMk/>
          <pc:sldMk cId="1001688174" sldId="746"/>
        </pc:sldMkLst>
        <pc:spChg chg="mod">
          <ac:chgData name="Line Røge Andreasen" userId="41f94499-76ab-4647-a8f2-db0a95e19168" providerId="ADAL" clId="{36FC71A6-7B5A-4D12-8FDF-7C994FDEC71F}" dt="2023-08-24T07:55:31.171" v="279" actId="13926"/>
          <ac:spMkLst>
            <pc:docMk/>
            <pc:sldMk cId="1001688174" sldId="746"/>
            <ac:spMk id="7" creationId="{D60871AC-D5FD-455A-BE97-028DA470EE7A}"/>
          </ac:spMkLst>
        </pc:spChg>
        <pc:picChg chg="add del mod">
          <ac:chgData name="Line Røge Andreasen" userId="41f94499-76ab-4647-a8f2-db0a95e19168" providerId="ADAL" clId="{36FC71A6-7B5A-4D12-8FDF-7C994FDEC71F}" dt="2023-08-24T13:38:35.453" v="325" actId="478"/>
          <ac:picMkLst>
            <pc:docMk/>
            <pc:sldMk cId="1001688174" sldId="746"/>
            <ac:picMk id="2" creationId="{596CC2A4-03C1-EFB0-75B3-EC7FFE712941}"/>
          </ac:picMkLst>
        </pc:picChg>
        <pc:picChg chg="del">
          <ac:chgData name="Line Røge Andreasen" userId="41f94499-76ab-4647-a8f2-db0a95e19168" providerId="ADAL" clId="{36FC71A6-7B5A-4D12-8FDF-7C994FDEC71F}" dt="2023-08-24T07:55:05.021" v="274" actId="478"/>
          <ac:picMkLst>
            <pc:docMk/>
            <pc:sldMk cId="1001688174" sldId="746"/>
            <ac:picMk id="3" creationId="{515A7958-0234-46D1-A21F-0269A8E19139}"/>
          </ac:picMkLst>
        </pc:picChg>
        <pc:picChg chg="add del mod">
          <ac:chgData name="Line Røge Andreasen" userId="41f94499-76ab-4647-a8f2-db0a95e19168" providerId="ADAL" clId="{36FC71A6-7B5A-4D12-8FDF-7C994FDEC71F}" dt="2023-08-24T13:46:30.978" v="351" actId="478"/>
          <ac:picMkLst>
            <pc:docMk/>
            <pc:sldMk cId="1001688174" sldId="746"/>
            <ac:picMk id="3" creationId="{BDEF7FE2-2078-CED3-C485-23AB8440B2A3}"/>
          </ac:picMkLst>
        </pc:picChg>
        <pc:picChg chg="add mod">
          <ac:chgData name="Line Røge Andreasen" userId="41f94499-76ab-4647-a8f2-db0a95e19168" providerId="ADAL" clId="{36FC71A6-7B5A-4D12-8FDF-7C994FDEC71F}" dt="2023-08-24T13:46:47.176" v="356" actId="1076"/>
          <ac:picMkLst>
            <pc:docMk/>
            <pc:sldMk cId="1001688174" sldId="746"/>
            <ac:picMk id="4" creationId="{5C1FE3D3-92DE-2BD2-F04B-6B25FD92CDAE}"/>
          </ac:picMkLst>
        </pc:picChg>
      </pc:sldChg>
      <pc:sldChg chg="addSp delSp modSp mod">
        <pc:chgData name="Line Røge Andreasen" userId="41f94499-76ab-4647-a8f2-db0a95e19168" providerId="ADAL" clId="{36FC71A6-7B5A-4D12-8FDF-7C994FDEC71F}" dt="2023-08-24T13:48:05.867" v="371" actId="14100"/>
        <pc:sldMkLst>
          <pc:docMk/>
          <pc:sldMk cId="1198636767" sldId="747"/>
        </pc:sldMkLst>
        <pc:spChg chg="mod">
          <ac:chgData name="Line Røge Andreasen" userId="41f94499-76ab-4647-a8f2-db0a95e19168" providerId="ADAL" clId="{36FC71A6-7B5A-4D12-8FDF-7C994FDEC71F}" dt="2023-08-24T07:57:34.382" v="289" actId="13926"/>
          <ac:spMkLst>
            <pc:docMk/>
            <pc:sldMk cId="1198636767" sldId="747"/>
            <ac:spMk id="5" creationId="{7ABE387D-3692-47CC-890D-BB351D9B3E5A}"/>
          </ac:spMkLst>
        </pc:spChg>
        <pc:picChg chg="add del mod">
          <ac:chgData name="Line Røge Andreasen" userId="41f94499-76ab-4647-a8f2-db0a95e19168" providerId="ADAL" clId="{36FC71A6-7B5A-4D12-8FDF-7C994FDEC71F}" dt="2023-08-24T13:41:01.769" v="337" actId="478"/>
          <ac:picMkLst>
            <pc:docMk/>
            <pc:sldMk cId="1198636767" sldId="747"/>
            <ac:picMk id="2" creationId="{516AEA35-76C5-C2C9-60C1-538F4CEECC1E}"/>
          </ac:picMkLst>
        </pc:picChg>
        <pc:picChg chg="add del mod">
          <ac:chgData name="Line Røge Andreasen" userId="41f94499-76ab-4647-a8f2-db0a95e19168" providerId="ADAL" clId="{36FC71A6-7B5A-4D12-8FDF-7C994FDEC71F}" dt="2023-08-24T13:47:32.670" v="362" actId="478"/>
          <ac:picMkLst>
            <pc:docMk/>
            <pc:sldMk cId="1198636767" sldId="747"/>
            <ac:picMk id="3" creationId="{91FD4C15-D42B-6A50-D8ED-4EFE0D44B734}"/>
          </ac:picMkLst>
        </pc:picChg>
        <pc:picChg chg="add mod">
          <ac:chgData name="Line Røge Andreasen" userId="41f94499-76ab-4647-a8f2-db0a95e19168" providerId="ADAL" clId="{36FC71A6-7B5A-4D12-8FDF-7C994FDEC71F}" dt="2023-08-24T13:48:05.867" v="371" actId="14100"/>
          <ac:picMkLst>
            <pc:docMk/>
            <pc:sldMk cId="1198636767" sldId="747"/>
            <ac:picMk id="6" creationId="{23834E26-8798-8245-558D-59BFE3D4B0A0}"/>
          </ac:picMkLst>
        </pc:picChg>
        <pc:picChg chg="del">
          <ac:chgData name="Line Røge Andreasen" userId="41f94499-76ab-4647-a8f2-db0a95e19168" providerId="ADAL" clId="{36FC71A6-7B5A-4D12-8FDF-7C994FDEC71F}" dt="2023-08-24T07:57:31.632" v="288" actId="478"/>
          <ac:picMkLst>
            <pc:docMk/>
            <pc:sldMk cId="1198636767" sldId="747"/>
            <ac:picMk id="6" creationId="{E2187CFD-242F-4AB6-9611-BF9784D06443}"/>
          </ac:picMkLst>
        </pc:picChg>
      </pc:sldChg>
      <pc:sldChg chg="addSp delSp modSp mod">
        <pc:chgData name="Line Røge Andreasen" userId="41f94499-76ab-4647-a8f2-db0a95e19168" providerId="ADAL" clId="{36FC71A6-7B5A-4D12-8FDF-7C994FDEC71F}" dt="2023-08-24T13:43:08.395" v="350" actId="1076"/>
        <pc:sldMkLst>
          <pc:docMk/>
          <pc:sldMk cId="3370065790" sldId="748"/>
        </pc:sldMkLst>
        <pc:spChg chg="mod">
          <ac:chgData name="Line Røge Andreasen" userId="41f94499-76ab-4647-a8f2-db0a95e19168" providerId="ADAL" clId="{36FC71A6-7B5A-4D12-8FDF-7C994FDEC71F}" dt="2023-08-24T08:00:00.160" v="306" actId="13926"/>
          <ac:spMkLst>
            <pc:docMk/>
            <pc:sldMk cId="3370065790" sldId="748"/>
            <ac:spMk id="5" creationId="{00000000-0000-0000-0000-000000000000}"/>
          </ac:spMkLst>
        </pc:spChg>
        <pc:picChg chg="add del mod">
          <ac:chgData name="Line Røge Andreasen" userId="41f94499-76ab-4647-a8f2-db0a95e19168" providerId="ADAL" clId="{36FC71A6-7B5A-4D12-8FDF-7C994FDEC71F}" dt="2023-08-24T07:59:34.200" v="301" actId="478"/>
          <ac:picMkLst>
            <pc:docMk/>
            <pc:sldMk cId="3370065790" sldId="748"/>
            <ac:picMk id="2" creationId="{0CEF421D-42DE-FC84-557D-4EDA51A3DFD3}"/>
          </ac:picMkLst>
        </pc:picChg>
        <pc:picChg chg="add mod">
          <ac:chgData name="Line Røge Andreasen" userId="41f94499-76ab-4647-a8f2-db0a95e19168" providerId="ADAL" clId="{36FC71A6-7B5A-4D12-8FDF-7C994FDEC71F}" dt="2023-08-24T13:43:08.395" v="350" actId="1076"/>
          <ac:picMkLst>
            <pc:docMk/>
            <pc:sldMk cId="3370065790" sldId="748"/>
            <ac:picMk id="2" creationId="{75BE14B5-B81B-5D69-B2BF-142E72FC3E7F}"/>
          </ac:picMkLst>
        </pc:picChg>
        <pc:picChg chg="add del mod">
          <ac:chgData name="Line Røge Andreasen" userId="41f94499-76ab-4647-a8f2-db0a95e19168" providerId="ADAL" clId="{36FC71A6-7B5A-4D12-8FDF-7C994FDEC71F}" dt="2023-08-24T13:42:48.074" v="345" actId="478"/>
          <ac:picMkLst>
            <pc:docMk/>
            <pc:sldMk cId="3370065790" sldId="748"/>
            <ac:picMk id="3" creationId="{B7FB7BE5-B29E-CCA4-D9F2-0324701A2DFE}"/>
          </ac:picMkLst>
        </pc:picChg>
        <pc:picChg chg="del">
          <ac:chgData name="Line Røge Andreasen" userId="41f94499-76ab-4647-a8f2-db0a95e19168" providerId="ADAL" clId="{36FC71A6-7B5A-4D12-8FDF-7C994FDEC71F}" dt="2023-08-24T07:59:07.936" v="296" actId="478"/>
          <ac:picMkLst>
            <pc:docMk/>
            <pc:sldMk cId="3370065790" sldId="748"/>
            <ac:picMk id="7" creationId="{904DA926-A4C3-44E6-AEF1-28B9C0EEBB01}"/>
          </ac:picMkLst>
        </pc:picChg>
      </pc:sldChg>
      <pc:sldChg chg="modSp mod">
        <pc:chgData name="Line Røge Andreasen" userId="41f94499-76ab-4647-a8f2-db0a95e19168" providerId="ADAL" clId="{36FC71A6-7B5A-4D12-8FDF-7C994FDEC71F}" dt="2023-08-15T07:08:58.917" v="26" actId="13926"/>
        <pc:sldMkLst>
          <pc:docMk/>
          <pc:sldMk cId="4294724745" sldId="750"/>
        </pc:sldMkLst>
        <pc:spChg chg="mod">
          <ac:chgData name="Line Røge Andreasen" userId="41f94499-76ab-4647-a8f2-db0a95e19168" providerId="ADAL" clId="{36FC71A6-7B5A-4D12-8FDF-7C994FDEC71F}" dt="2023-08-15T07:08:58.917" v="26" actId="13926"/>
          <ac:spMkLst>
            <pc:docMk/>
            <pc:sldMk cId="4294724745" sldId="750"/>
            <ac:spMk id="3" creationId="{32845281-19D1-4D7A-A4EA-A4274C589200}"/>
          </ac:spMkLst>
        </pc:spChg>
        <pc:spChg chg="mod">
          <ac:chgData name="Line Røge Andreasen" userId="41f94499-76ab-4647-a8f2-db0a95e19168" providerId="ADAL" clId="{36FC71A6-7B5A-4D12-8FDF-7C994FDEC71F}" dt="2023-08-15T07:08:51.815" v="23" actId="20577"/>
          <ac:spMkLst>
            <pc:docMk/>
            <pc:sldMk cId="4294724745" sldId="750"/>
            <ac:spMk id="5" creationId="{00000000-0000-0000-0000-000000000000}"/>
          </ac:spMkLst>
        </pc:spChg>
      </pc:sldChg>
      <pc:sldChg chg="modSp mod">
        <pc:chgData name="Line Røge Andreasen" userId="41f94499-76ab-4647-a8f2-db0a95e19168" providerId="ADAL" clId="{36FC71A6-7B5A-4D12-8FDF-7C994FDEC71F}" dt="2023-08-25T07:43:20.526" v="420" actId="20577"/>
        <pc:sldMkLst>
          <pc:docMk/>
          <pc:sldMk cId="759413113" sldId="802"/>
        </pc:sldMkLst>
        <pc:spChg chg="mod">
          <ac:chgData name="Line Røge Andreasen" userId="41f94499-76ab-4647-a8f2-db0a95e19168" providerId="ADAL" clId="{36FC71A6-7B5A-4D12-8FDF-7C994FDEC71F}" dt="2023-08-25T07:43:20.526" v="420" actId="20577"/>
          <ac:spMkLst>
            <pc:docMk/>
            <pc:sldMk cId="759413113" sldId="802"/>
            <ac:spMk id="3" creationId="{00000000-0000-0000-0000-000000000000}"/>
          </ac:spMkLst>
        </pc:spChg>
      </pc:sldChg>
    </pc:docChg>
  </pc:docChgLst>
  <pc:docChgLst>
    <pc:chgData name="Flemming Pedersen" userId="17a329af-0b41-4e51-9c4a-3a0bffefcc89" providerId="ADAL" clId="{C1C011D4-9D4E-47D8-BE93-15724BF2ECF9}"/>
    <pc:docChg chg="custSel modSld sldOrd">
      <pc:chgData name="Flemming Pedersen" userId="17a329af-0b41-4e51-9c4a-3a0bffefcc89" providerId="ADAL" clId="{C1C011D4-9D4E-47D8-BE93-15724BF2ECF9}" dt="2025-06-10T11:17:05.221" v="568" actId="313"/>
      <pc:docMkLst>
        <pc:docMk/>
      </pc:docMkLst>
      <pc:sldChg chg="modSp mod">
        <pc:chgData name="Flemming Pedersen" userId="17a329af-0b41-4e51-9c4a-3a0bffefcc89" providerId="ADAL" clId="{C1C011D4-9D4E-47D8-BE93-15724BF2ECF9}" dt="2025-06-10T08:51:47.121" v="108" actId="6549"/>
        <pc:sldMkLst>
          <pc:docMk/>
          <pc:sldMk cId="3075053716" sldId="367"/>
        </pc:sldMkLst>
        <pc:spChg chg="mod">
          <ac:chgData name="Flemming Pedersen" userId="17a329af-0b41-4e51-9c4a-3a0bffefcc89" providerId="ADAL" clId="{C1C011D4-9D4E-47D8-BE93-15724BF2ECF9}" dt="2025-06-10T08:51:47.121" v="108" actId="6549"/>
          <ac:spMkLst>
            <pc:docMk/>
            <pc:sldMk cId="3075053716" sldId="367"/>
            <ac:spMk id="4" creationId="{B2D3EA3D-AD9F-48EC-9391-318B0FCE34E7}"/>
          </ac:spMkLst>
        </pc:spChg>
      </pc:sldChg>
      <pc:sldChg chg="modSp mod">
        <pc:chgData name="Flemming Pedersen" userId="17a329af-0b41-4e51-9c4a-3a0bffefcc89" providerId="ADAL" clId="{C1C011D4-9D4E-47D8-BE93-15724BF2ECF9}" dt="2025-06-10T08:41:26.486" v="27" actId="20577"/>
        <pc:sldMkLst>
          <pc:docMk/>
          <pc:sldMk cId="386765070" sldId="738"/>
        </pc:sldMkLst>
        <pc:spChg chg="mod">
          <ac:chgData name="Flemming Pedersen" userId="17a329af-0b41-4e51-9c4a-3a0bffefcc89" providerId="ADAL" clId="{C1C011D4-9D4E-47D8-BE93-15724BF2ECF9}" dt="2025-06-10T08:41:26.486" v="27" actId="20577"/>
          <ac:spMkLst>
            <pc:docMk/>
            <pc:sldMk cId="386765070" sldId="738"/>
            <ac:spMk id="3" creationId="{CEC8500A-DFDE-4ECB-B242-0EB285D19EBA}"/>
          </ac:spMkLst>
        </pc:spChg>
      </pc:sldChg>
      <pc:sldChg chg="modSp mod">
        <pc:chgData name="Flemming Pedersen" userId="17a329af-0b41-4e51-9c4a-3a0bffefcc89" providerId="ADAL" clId="{C1C011D4-9D4E-47D8-BE93-15724BF2ECF9}" dt="2025-06-10T08:41:54.494" v="39" actId="20577"/>
        <pc:sldMkLst>
          <pc:docMk/>
          <pc:sldMk cId="1506808538" sldId="741"/>
        </pc:sldMkLst>
        <pc:spChg chg="mod">
          <ac:chgData name="Flemming Pedersen" userId="17a329af-0b41-4e51-9c4a-3a0bffefcc89" providerId="ADAL" clId="{C1C011D4-9D4E-47D8-BE93-15724BF2ECF9}" dt="2025-06-10T08:41:54.494" v="39" actId="20577"/>
          <ac:spMkLst>
            <pc:docMk/>
            <pc:sldMk cId="1506808538" sldId="741"/>
            <ac:spMk id="3" creationId="{CEC8500A-DFDE-4ECB-B242-0EB285D19EBA}"/>
          </ac:spMkLst>
        </pc:spChg>
      </pc:sldChg>
      <pc:sldChg chg="modSp mod">
        <pc:chgData name="Flemming Pedersen" userId="17a329af-0b41-4e51-9c4a-3a0bffefcc89" providerId="ADAL" clId="{C1C011D4-9D4E-47D8-BE93-15724BF2ECF9}" dt="2025-06-10T11:17:05.221" v="568" actId="313"/>
        <pc:sldMkLst>
          <pc:docMk/>
          <pc:sldMk cId="4294724745" sldId="752"/>
        </pc:sldMkLst>
        <pc:spChg chg="mod">
          <ac:chgData name="Flemming Pedersen" userId="17a329af-0b41-4e51-9c4a-3a0bffefcc89" providerId="ADAL" clId="{C1C011D4-9D4E-47D8-BE93-15724BF2ECF9}" dt="2025-06-10T11:17:05.221" v="568" actId="313"/>
          <ac:spMkLst>
            <pc:docMk/>
            <pc:sldMk cId="4294724745" sldId="752"/>
            <ac:spMk id="3" creationId="{32845281-19D1-4D7A-A4EA-A4274C589200}"/>
          </ac:spMkLst>
        </pc:spChg>
        <pc:spChg chg="mod">
          <ac:chgData name="Flemming Pedersen" userId="17a329af-0b41-4e51-9c4a-3a0bffefcc89" providerId="ADAL" clId="{C1C011D4-9D4E-47D8-BE93-15724BF2ECF9}" dt="2025-06-10T08:52:39.627" v="132" actId="20577"/>
          <ac:spMkLst>
            <pc:docMk/>
            <pc:sldMk cId="4294724745" sldId="752"/>
            <ac:spMk id="5" creationId="{00000000-0000-0000-0000-000000000000}"/>
          </ac:spMkLst>
        </pc:spChg>
      </pc:sldChg>
      <pc:sldChg chg="addSp delSp modSp mod ord">
        <pc:chgData name="Flemming Pedersen" userId="17a329af-0b41-4e51-9c4a-3a0bffefcc89" providerId="ADAL" clId="{C1C011D4-9D4E-47D8-BE93-15724BF2ECF9}" dt="2025-06-10T08:50:43.961" v="107" actId="14100"/>
        <pc:sldMkLst>
          <pc:docMk/>
          <pc:sldMk cId="822898806" sldId="753"/>
        </pc:sldMkLst>
        <pc:spChg chg="mod">
          <ac:chgData name="Flemming Pedersen" userId="17a329af-0b41-4e51-9c4a-3a0bffefcc89" providerId="ADAL" clId="{C1C011D4-9D4E-47D8-BE93-15724BF2ECF9}" dt="2025-06-10T08:45:59.043" v="71" actId="20577"/>
          <ac:spMkLst>
            <pc:docMk/>
            <pc:sldMk cId="822898806" sldId="753"/>
            <ac:spMk id="2" creationId="{3A75810A-3A30-4B35-8D43-9D28EBE63337}"/>
          </ac:spMkLst>
        </pc:spChg>
        <pc:picChg chg="add mod">
          <ac:chgData name="Flemming Pedersen" userId="17a329af-0b41-4e51-9c4a-3a0bffefcc89" providerId="ADAL" clId="{C1C011D4-9D4E-47D8-BE93-15724BF2ECF9}" dt="2025-06-10T08:50:43.961" v="107" actId="14100"/>
          <ac:picMkLst>
            <pc:docMk/>
            <pc:sldMk cId="822898806" sldId="753"/>
            <ac:picMk id="4" creationId="{352E6D4A-050E-0A88-14DE-2939A2C9B8EF}"/>
          </ac:picMkLst>
        </pc:picChg>
        <pc:picChg chg="del">
          <ac:chgData name="Flemming Pedersen" userId="17a329af-0b41-4e51-9c4a-3a0bffefcc89" providerId="ADAL" clId="{C1C011D4-9D4E-47D8-BE93-15724BF2ECF9}" dt="2025-06-10T08:44:19.902" v="40" actId="478"/>
          <ac:picMkLst>
            <pc:docMk/>
            <pc:sldMk cId="822898806" sldId="753"/>
            <ac:picMk id="5" creationId="{92763C9B-B093-5058-5B4F-98325B4FAB45}"/>
          </ac:picMkLst>
        </pc:picChg>
      </pc:sldChg>
      <pc:sldChg chg="addSp modSp mod">
        <pc:chgData name="Flemming Pedersen" userId="17a329af-0b41-4e51-9c4a-3a0bffefcc89" providerId="ADAL" clId="{C1C011D4-9D4E-47D8-BE93-15724BF2ECF9}" dt="2025-06-10T09:09:06.103" v="567" actId="1076"/>
        <pc:sldMkLst>
          <pc:docMk/>
          <pc:sldMk cId="2065155009" sldId="754"/>
        </pc:sldMkLst>
        <pc:spChg chg="mod">
          <ac:chgData name="Flemming Pedersen" userId="17a329af-0b41-4e51-9c4a-3a0bffefcc89" providerId="ADAL" clId="{C1C011D4-9D4E-47D8-BE93-15724BF2ECF9}" dt="2025-06-10T09:09:06.103" v="567" actId="1076"/>
          <ac:spMkLst>
            <pc:docMk/>
            <pc:sldMk cId="2065155009" sldId="754"/>
            <ac:spMk id="2" creationId="{3A75810A-3A30-4B35-8D43-9D28EBE63337}"/>
          </ac:spMkLst>
        </pc:spChg>
        <pc:picChg chg="add mod">
          <ac:chgData name="Flemming Pedersen" userId="17a329af-0b41-4e51-9c4a-3a0bffefcc89" providerId="ADAL" clId="{C1C011D4-9D4E-47D8-BE93-15724BF2ECF9}" dt="2025-06-10T09:08:39.445" v="565" actId="1076"/>
          <ac:picMkLst>
            <pc:docMk/>
            <pc:sldMk cId="2065155009" sldId="754"/>
            <ac:picMk id="4" creationId="{E5A3D8E5-C9D6-1C23-3A48-412C1FDEBAE4}"/>
          </ac:picMkLst>
        </pc:picChg>
      </pc:sldChg>
      <pc:sldChg chg="modSp mod">
        <pc:chgData name="Flemming Pedersen" userId="17a329af-0b41-4e51-9c4a-3a0bffefcc89" providerId="ADAL" clId="{C1C011D4-9D4E-47D8-BE93-15724BF2ECF9}" dt="2025-06-10T09:01:01.694" v="563" actId="255"/>
        <pc:sldMkLst>
          <pc:docMk/>
          <pc:sldMk cId="2179179815" sldId="755"/>
        </pc:sldMkLst>
        <pc:spChg chg="mod">
          <ac:chgData name="Flemming Pedersen" userId="17a329af-0b41-4e51-9c4a-3a0bffefcc89" providerId="ADAL" clId="{C1C011D4-9D4E-47D8-BE93-15724BF2ECF9}" dt="2025-06-10T09:01:01.694" v="563" actId="255"/>
          <ac:spMkLst>
            <pc:docMk/>
            <pc:sldMk cId="2179179815" sldId="755"/>
            <ac:spMk id="3" creationId="{32845281-19D1-4D7A-A4EA-A4274C589200}"/>
          </ac:spMkLst>
        </pc:spChg>
      </pc:sldChg>
    </pc:docChg>
  </pc:docChgLst>
  <pc:docChgLst>
    <pc:chgData name="Kirstine Røn Christiansen" userId="5712a579-c9a7-416f-9f85-8a3c21f53898" providerId="ADAL" clId="{151DE61F-7397-4A9C-828D-6F812A039F76}"/>
    <pc:docChg chg="undo custSel delSld modSld sldOrd">
      <pc:chgData name="Kirstine Røn Christiansen" userId="5712a579-c9a7-416f-9f85-8a3c21f53898" providerId="ADAL" clId="{151DE61F-7397-4A9C-828D-6F812A039F76}" dt="2023-08-24T13:11:40.753" v="397" actId="20577"/>
      <pc:docMkLst>
        <pc:docMk/>
      </pc:docMkLst>
      <pc:sldChg chg="modSp mod">
        <pc:chgData name="Kirstine Røn Christiansen" userId="5712a579-c9a7-416f-9f85-8a3c21f53898" providerId="ADAL" clId="{151DE61F-7397-4A9C-828D-6F812A039F76}" dt="2023-08-17T09:41:22.656" v="4" actId="13926"/>
        <pc:sldMkLst>
          <pc:docMk/>
          <pc:sldMk cId="164573943" sldId="288"/>
        </pc:sldMkLst>
        <pc:spChg chg="mod">
          <ac:chgData name="Kirstine Røn Christiansen" userId="5712a579-c9a7-416f-9f85-8a3c21f53898" providerId="ADAL" clId="{151DE61F-7397-4A9C-828D-6F812A039F76}" dt="2023-08-17T09:41:22.656" v="4" actId="13926"/>
          <ac:spMkLst>
            <pc:docMk/>
            <pc:sldMk cId="164573943" sldId="288"/>
            <ac:spMk id="3" creationId="{00000000-0000-0000-0000-000000000000}"/>
          </ac:spMkLst>
        </pc:spChg>
      </pc:sldChg>
      <pc:sldChg chg="del">
        <pc:chgData name="Kirstine Røn Christiansen" userId="5712a579-c9a7-416f-9f85-8a3c21f53898" providerId="ADAL" clId="{151DE61F-7397-4A9C-828D-6F812A039F76}" dt="2023-08-17T09:40:42.872" v="3" actId="2696"/>
        <pc:sldMkLst>
          <pc:docMk/>
          <pc:sldMk cId="418277609" sldId="303"/>
        </pc:sldMkLst>
      </pc:sldChg>
      <pc:sldChg chg="modSp mod">
        <pc:chgData name="Kirstine Røn Christiansen" userId="5712a579-c9a7-416f-9f85-8a3c21f53898" providerId="ADAL" clId="{151DE61F-7397-4A9C-828D-6F812A039F76}" dt="2023-08-24T13:11:40.753" v="397" actId="20577"/>
        <pc:sldMkLst>
          <pc:docMk/>
          <pc:sldMk cId="1642604577" sldId="319"/>
        </pc:sldMkLst>
        <pc:spChg chg="mod">
          <ac:chgData name="Kirstine Røn Christiansen" userId="5712a579-c9a7-416f-9f85-8a3c21f53898" providerId="ADAL" clId="{151DE61F-7397-4A9C-828D-6F812A039F76}" dt="2023-08-24T13:11:40.753" v="397" actId="20577"/>
          <ac:spMkLst>
            <pc:docMk/>
            <pc:sldMk cId="1642604577" sldId="319"/>
            <ac:spMk id="7" creationId="{805F1C98-2FAB-442C-950D-35BB50E7902C}"/>
          </ac:spMkLst>
        </pc:spChg>
      </pc:sldChg>
      <pc:sldChg chg="addSp delSp modSp mod ord">
        <pc:chgData name="Kirstine Røn Christiansen" userId="5712a579-c9a7-416f-9f85-8a3c21f53898" providerId="ADAL" clId="{151DE61F-7397-4A9C-828D-6F812A039F76}" dt="2023-08-24T09:20:07.734" v="300" actId="14100"/>
        <pc:sldMkLst>
          <pc:docMk/>
          <pc:sldMk cId="522397531" sldId="345"/>
        </pc:sldMkLst>
        <pc:spChg chg="mod">
          <ac:chgData name="Kirstine Røn Christiansen" userId="5712a579-c9a7-416f-9f85-8a3c21f53898" providerId="ADAL" clId="{151DE61F-7397-4A9C-828D-6F812A039F76}" dt="2023-08-24T09:13:07.691" v="294" actId="13926"/>
          <ac:spMkLst>
            <pc:docMk/>
            <pc:sldMk cId="522397531" sldId="345"/>
            <ac:spMk id="2" creationId="{00000000-0000-0000-0000-000000000000}"/>
          </ac:spMkLst>
        </pc:spChg>
        <pc:picChg chg="add mod">
          <ac:chgData name="Kirstine Røn Christiansen" userId="5712a579-c9a7-416f-9f85-8a3c21f53898" providerId="ADAL" clId="{151DE61F-7397-4A9C-828D-6F812A039F76}" dt="2023-08-24T09:20:07.734" v="300" actId="14100"/>
          <ac:picMkLst>
            <pc:docMk/>
            <pc:sldMk cId="522397531" sldId="345"/>
            <ac:picMk id="4" creationId="{88CC727A-79BE-A185-ED51-98536EC143DE}"/>
          </ac:picMkLst>
        </pc:picChg>
        <pc:picChg chg="del">
          <ac:chgData name="Kirstine Røn Christiansen" userId="5712a579-c9a7-416f-9f85-8a3c21f53898" providerId="ADAL" clId="{151DE61F-7397-4A9C-828D-6F812A039F76}" dt="2023-08-24T09:19:56.666" v="295" actId="478"/>
          <ac:picMkLst>
            <pc:docMk/>
            <pc:sldMk cId="522397531" sldId="345"/>
            <ac:picMk id="5" creationId="{32B8973A-BB1B-48E0-8517-BA0E543FEF86}"/>
          </ac:picMkLst>
        </pc:picChg>
      </pc:sldChg>
      <pc:sldChg chg="del">
        <pc:chgData name="Kirstine Røn Christiansen" userId="5712a579-c9a7-416f-9f85-8a3c21f53898" providerId="ADAL" clId="{151DE61F-7397-4A9C-828D-6F812A039F76}" dt="2023-08-22T11:32:09.975" v="77" actId="2696"/>
        <pc:sldMkLst>
          <pc:docMk/>
          <pc:sldMk cId="3075053716" sldId="367"/>
        </pc:sldMkLst>
      </pc:sldChg>
      <pc:sldChg chg="addSp delSp modSp mod ord">
        <pc:chgData name="Kirstine Røn Christiansen" userId="5712a579-c9a7-416f-9f85-8a3c21f53898" providerId="ADAL" clId="{151DE61F-7397-4A9C-828D-6F812A039F76}" dt="2023-08-24T13:11:25.489" v="395"/>
        <pc:sldMkLst>
          <pc:docMk/>
          <pc:sldMk cId="3013996474" sldId="389"/>
        </pc:sldMkLst>
        <pc:spChg chg="mod">
          <ac:chgData name="Kirstine Røn Christiansen" userId="5712a579-c9a7-416f-9f85-8a3c21f53898" providerId="ADAL" clId="{151DE61F-7397-4A9C-828D-6F812A039F76}" dt="2023-08-24T13:11:13.159" v="393" actId="20577"/>
          <ac:spMkLst>
            <pc:docMk/>
            <pc:sldMk cId="3013996474" sldId="389"/>
            <ac:spMk id="6" creationId="{00000000-0000-0000-0000-000000000000}"/>
          </ac:spMkLst>
        </pc:spChg>
        <pc:picChg chg="add mod">
          <ac:chgData name="Kirstine Røn Christiansen" userId="5712a579-c9a7-416f-9f85-8a3c21f53898" providerId="ADAL" clId="{151DE61F-7397-4A9C-828D-6F812A039F76}" dt="2023-08-24T09:51:22.574" v="306" actId="14100"/>
          <ac:picMkLst>
            <pc:docMk/>
            <pc:sldMk cId="3013996474" sldId="389"/>
            <ac:picMk id="2" creationId="{EFAE44FC-5195-C2AB-6712-B0187D4BAE97}"/>
          </ac:picMkLst>
        </pc:picChg>
        <pc:picChg chg="del">
          <ac:chgData name="Kirstine Røn Christiansen" userId="5712a579-c9a7-416f-9f85-8a3c21f53898" providerId="ADAL" clId="{151DE61F-7397-4A9C-828D-6F812A039F76}" dt="2023-08-24T09:51:13.048" v="301" actId="478"/>
          <ac:picMkLst>
            <pc:docMk/>
            <pc:sldMk cId="3013996474" sldId="389"/>
            <ac:picMk id="3" creationId="{F0C9200E-E6B8-4449-8960-D72D163B9EB7}"/>
          </ac:picMkLst>
        </pc:picChg>
      </pc:sldChg>
      <pc:sldChg chg="modSp del mod">
        <pc:chgData name="Kirstine Røn Christiansen" userId="5712a579-c9a7-416f-9f85-8a3c21f53898" providerId="ADAL" clId="{151DE61F-7397-4A9C-828D-6F812A039F76}" dt="2023-08-24T09:08:20.043" v="135" actId="20577"/>
        <pc:sldMkLst>
          <pc:docMk/>
          <pc:sldMk cId="4294541029" sldId="390"/>
        </pc:sldMkLst>
        <pc:spChg chg="mod">
          <ac:chgData name="Kirstine Røn Christiansen" userId="5712a579-c9a7-416f-9f85-8a3c21f53898" providerId="ADAL" clId="{151DE61F-7397-4A9C-828D-6F812A039F76}" dt="2023-08-24T09:08:20.043" v="135" actId="20577"/>
          <ac:spMkLst>
            <pc:docMk/>
            <pc:sldMk cId="4294541029" sldId="390"/>
            <ac:spMk id="3" creationId="{32845281-19D1-4D7A-A4EA-A4274C589200}"/>
          </ac:spMkLst>
        </pc:spChg>
      </pc:sldChg>
      <pc:sldChg chg="del">
        <pc:chgData name="Kirstine Røn Christiansen" userId="5712a579-c9a7-416f-9f85-8a3c21f53898" providerId="ADAL" clId="{151DE61F-7397-4A9C-828D-6F812A039F76}" dt="2023-08-22T11:32:09.975" v="77" actId="2696"/>
        <pc:sldMkLst>
          <pc:docMk/>
          <pc:sldMk cId="386765070" sldId="738"/>
        </pc:sldMkLst>
      </pc:sldChg>
      <pc:sldChg chg="del">
        <pc:chgData name="Kirstine Røn Christiansen" userId="5712a579-c9a7-416f-9f85-8a3c21f53898" providerId="ADAL" clId="{151DE61F-7397-4A9C-828D-6F812A039F76}" dt="2023-08-22T11:32:53.762" v="80" actId="2696"/>
        <pc:sldMkLst>
          <pc:docMk/>
          <pc:sldMk cId="1506808538" sldId="741"/>
        </pc:sldMkLst>
      </pc:sldChg>
      <pc:sldChg chg="del">
        <pc:chgData name="Kirstine Røn Christiansen" userId="5712a579-c9a7-416f-9f85-8a3c21f53898" providerId="ADAL" clId="{151DE61F-7397-4A9C-828D-6F812A039F76}" dt="2023-08-24T09:08:52.194" v="137" actId="2696"/>
        <pc:sldMkLst>
          <pc:docMk/>
          <pc:sldMk cId="1022399007" sldId="742"/>
        </pc:sldMkLst>
      </pc:sldChg>
      <pc:sldChg chg="modSp mod">
        <pc:chgData name="Kirstine Røn Christiansen" userId="5712a579-c9a7-416f-9f85-8a3c21f53898" providerId="ADAL" clId="{151DE61F-7397-4A9C-828D-6F812A039F76}" dt="2023-08-22T11:31:00.916" v="71" actId="20577"/>
        <pc:sldMkLst>
          <pc:docMk/>
          <pc:sldMk cId="3370065790" sldId="748"/>
        </pc:sldMkLst>
        <pc:spChg chg="mod">
          <ac:chgData name="Kirstine Røn Christiansen" userId="5712a579-c9a7-416f-9f85-8a3c21f53898" providerId="ADAL" clId="{151DE61F-7397-4A9C-828D-6F812A039F76}" dt="2023-08-22T11:31:00.916" v="71" actId="20577"/>
          <ac:spMkLst>
            <pc:docMk/>
            <pc:sldMk cId="3370065790" sldId="748"/>
            <ac:spMk id="5" creationId="{00000000-0000-0000-0000-000000000000}"/>
          </ac:spMkLst>
        </pc:spChg>
      </pc:sldChg>
      <pc:sldChg chg="del">
        <pc:chgData name="Kirstine Røn Christiansen" userId="5712a579-c9a7-416f-9f85-8a3c21f53898" providerId="ADAL" clId="{151DE61F-7397-4A9C-828D-6F812A039F76}" dt="2023-08-22T11:31:27.917" v="72" actId="2696"/>
        <pc:sldMkLst>
          <pc:docMk/>
          <pc:sldMk cId="4294724745" sldId="750"/>
        </pc:sldMkLst>
      </pc:sldChg>
      <pc:sldChg chg="modSp del mod">
        <pc:chgData name="Kirstine Røn Christiansen" userId="5712a579-c9a7-416f-9f85-8a3c21f53898" providerId="ADAL" clId="{151DE61F-7397-4A9C-828D-6F812A039F76}" dt="2023-08-17T09:40:38.771" v="2" actId="2696"/>
        <pc:sldMkLst>
          <pc:docMk/>
          <pc:sldMk cId="652474478" sldId="801"/>
        </pc:sldMkLst>
        <pc:spChg chg="mod">
          <ac:chgData name="Kirstine Røn Christiansen" userId="5712a579-c9a7-416f-9f85-8a3c21f53898" providerId="ADAL" clId="{151DE61F-7397-4A9C-828D-6F812A039F76}" dt="2023-08-17T09:40:28.039" v="1" actId="108"/>
          <ac:spMkLst>
            <pc:docMk/>
            <pc:sldMk cId="652474478" sldId="801"/>
            <ac:spMk id="6" creationId="{AEB035C5-570A-44A8-BB26-F3B3AF162A73}"/>
          </ac:spMkLst>
        </pc:spChg>
      </pc:sldChg>
      <pc:sldChg chg="modSp mod ord">
        <pc:chgData name="Kirstine Røn Christiansen" userId="5712a579-c9a7-416f-9f85-8a3c21f53898" providerId="ADAL" clId="{151DE61F-7397-4A9C-828D-6F812A039F76}" dt="2023-08-24T09:11:33.071" v="291" actId="20577"/>
        <pc:sldMkLst>
          <pc:docMk/>
          <pc:sldMk cId="759413113" sldId="802"/>
        </pc:sldMkLst>
        <pc:spChg chg="mod">
          <ac:chgData name="Kirstine Røn Christiansen" userId="5712a579-c9a7-416f-9f85-8a3c21f53898" providerId="ADAL" clId="{151DE61F-7397-4A9C-828D-6F812A039F76}" dt="2023-08-24T09:11:33.071" v="291" actId="20577"/>
          <ac:spMkLst>
            <pc:docMk/>
            <pc:sldMk cId="759413113" sldId="802"/>
            <ac:spMk id="3" creationId="{00000000-0000-0000-0000-000000000000}"/>
          </ac:spMkLst>
        </pc:spChg>
      </pc:sldChg>
      <pc:sldChg chg="modSp del mod ord">
        <pc:chgData name="Kirstine Røn Christiansen" userId="5712a579-c9a7-416f-9f85-8a3c21f53898" providerId="ADAL" clId="{151DE61F-7397-4A9C-828D-6F812A039F76}" dt="2023-08-24T09:08:25.439" v="136" actId="2696"/>
        <pc:sldMkLst>
          <pc:docMk/>
          <pc:sldMk cId="3063648995" sldId="803"/>
        </pc:sldMkLst>
        <pc:spChg chg="mod">
          <ac:chgData name="Kirstine Røn Christiansen" userId="5712a579-c9a7-416f-9f85-8a3c21f53898" providerId="ADAL" clId="{151DE61F-7397-4A9C-828D-6F812A039F76}" dt="2023-08-22T11:33:59.652" v="111" actId="20577"/>
          <ac:spMkLst>
            <pc:docMk/>
            <pc:sldMk cId="3063648995" sldId="803"/>
            <ac:spMk id="3" creationId="{32845281-19D1-4D7A-A4EA-A4274C589200}"/>
          </ac:spMkLst>
        </pc:spChg>
      </pc:sldChg>
      <pc:sldChg chg="del">
        <pc:chgData name="Kirstine Røn Christiansen" userId="5712a579-c9a7-416f-9f85-8a3c21f53898" providerId="ADAL" clId="{151DE61F-7397-4A9C-828D-6F812A039F76}" dt="2023-08-22T11:30:35.671" v="5" actId="2696"/>
        <pc:sldMkLst>
          <pc:docMk/>
          <pc:sldMk cId="4231653399" sldId="803"/>
        </pc:sldMkLst>
      </pc:sldChg>
      <pc:sldMasterChg chg="delSldLayout">
        <pc:chgData name="Kirstine Røn Christiansen" userId="5712a579-c9a7-416f-9f85-8a3c21f53898" providerId="ADAL" clId="{151DE61F-7397-4A9C-828D-6F812A039F76}" dt="2023-08-24T09:08:52.194" v="137" actId="2696"/>
        <pc:sldMasterMkLst>
          <pc:docMk/>
          <pc:sldMasterMk cId="1619743947" sldId="2147483648"/>
        </pc:sldMasterMkLst>
        <pc:sldLayoutChg chg="del">
          <pc:chgData name="Kirstine Røn Christiansen" userId="5712a579-c9a7-416f-9f85-8a3c21f53898" providerId="ADAL" clId="{151DE61F-7397-4A9C-828D-6F812A039F76}" dt="2023-08-24T09:08:52.194" v="137" actId="2696"/>
          <pc:sldLayoutMkLst>
            <pc:docMk/>
            <pc:sldMasterMk cId="1619743947" sldId="2147483648"/>
            <pc:sldLayoutMk cId="363350211" sldId="2147483673"/>
          </pc:sldLayoutMkLst>
        </pc:sldLayoutChg>
      </pc:sldMasterChg>
    </pc:docChg>
  </pc:docChgLst>
  <pc:docChgLst>
    <pc:chgData name="Kirstine Røn Christiansen" userId="S::krr@jammerbugt.dk::5712a579-c9a7-416f-9f85-8a3c21f53898" providerId="AD" clId="Web-{654C0CAF-95CC-4CDF-9B70-3F6C1942AD8C}"/>
    <pc:docChg chg="modSld sldOrd">
      <pc:chgData name="Kirstine Røn Christiansen" userId="S::krr@jammerbugt.dk::5712a579-c9a7-416f-9f85-8a3c21f53898" providerId="AD" clId="Web-{654C0CAF-95CC-4CDF-9B70-3F6C1942AD8C}" dt="2023-08-17T09:37:16.464" v="9" actId="14100"/>
      <pc:docMkLst>
        <pc:docMk/>
      </pc:docMkLst>
      <pc:sldChg chg="modSp">
        <pc:chgData name="Kirstine Røn Christiansen" userId="S::krr@jammerbugt.dk::5712a579-c9a7-416f-9f85-8a3c21f53898" providerId="AD" clId="Web-{654C0CAF-95CC-4CDF-9B70-3F6C1942AD8C}" dt="2023-08-17T09:36:50.276" v="1" actId="14100"/>
        <pc:sldMkLst>
          <pc:docMk/>
          <pc:sldMk cId="3783650471" sldId="366"/>
        </pc:sldMkLst>
        <pc:picChg chg="mod">
          <ac:chgData name="Kirstine Røn Christiansen" userId="S::krr@jammerbugt.dk::5712a579-c9a7-416f-9f85-8a3c21f53898" providerId="AD" clId="Web-{654C0CAF-95CC-4CDF-9B70-3F6C1942AD8C}" dt="2023-08-17T09:36:50.276" v="1" actId="14100"/>
          <ac:picMkLst>
            <pc:docMk/>
            <pc:sldMk cId="3783650471" sldId="366"/>
            <ac:picMk id="5" creationId="{C2E6BB5D-C842-DC43-F5CE-07D20B56567F}"/>
          </ac:picMkLst>
        </pc:picChg>
      </pc:sldChg>
      <pc:sldChg chg="modSp">
        <pc:chgData name="Kirstine Røn Christiansen" userId="S::krr@jammerbugt.dk::5712a579-c9a7-416f-9f85-8a3c21f53898" providerId="AD" clId="Web-{654C0CAF-95CC-4CDF-9B70-3F6C1942AD8C}" dt="2023-08-17T09:37:08.510" v="7" actId="14100"/>
        <pc:sldMkLst>
          <pc:docMk/>
          <pc:sldMk cId="3873083171" sldId="732"/>
        </pc:sldMkLst>
        <pc:picChg chg="mod">
          <ac:chgData name="Kirstine Røn Christiansen" userId="S::krr@jammerbugt.dk::5712a579-c9a7-416f-9f85-8a3c21f53898" providerId="AD" clId="Web-{654C0CAF-95CC-4CDF-9B70-3F6C1942AD8C}" dt="2023-08-17T09:37:08.510" v="7" actId="14100"/>
          <ac:picMkLst>
            <pc:docMk/>
            <pc:sldMk cId="3873083171" sldId="732"/>
            <ac:picMk id="4" creationId="{5E098160-45A0-913A-20A3-61E59E018F37}"/>
          </ac:picMkLst>
        </pc:picChg>
      </pc:sldChg>
      <pc:sldChg chg="modSp">
        <pc:chgData name="Kirstine Røn Christiansen" userId="S::krr@jammerbugt.dk::5712a579-c9a7-416f-9f85-8a3c21f53898" providerId="AD" clId="Web-{654C0CAF-95CC-4CDF-9B70-3F6C1942AD8C}" dt="2023-08-17T09:36:58.854" v="4" actId="14100"/>
        <pc:sldMkLst>
          <pc:docMk/>
          <pc:sldMk cId="386765070" sldId="738"/>
        </pc:sldMkLst>
        <pc:picChg chg="mod">
          <ac:chgData name="Kirstine Røn Christiansen" userId="S::krr@jammerbugt.dk::5712a579-c9a7-416f-9f85-8a3c21f53898" providerId="AD" clId="Web-{654C0CAF-95CC-4CDF-9B70-3F6C1942AD8C}" dt="2023-08-17T09:36:58.854" v="4" actId="14100"/>
          <ac:picMkLst>
            <pc:docMk/>
            <pc:sldMk cId="386765070" sldId="738"/>
            <ac:picMk id="4" creationId="{4AAC27EE-BC86-BB83-0C4E-FD8DEF485902}"/>
          </ac:picMkLst>
        </pc:picChg>
      </pc:sldChg>
      <pc:sldChg chg="modSp ord">
        <pc:chgData name="Kirstine Røn Christiansen" userId="S::krr@jammerbugt.dk::5712a579-c9a7-416f-9f85-8a3c21f53898" providerId="AD" clId="Web-{654C0CAF-95CC-4CDF-9B70-3F6C1942AD8C}" dt="2023-08-17T09:37:16.464" v="9" actId="14100"/>
        <pc:sldMkLst>
          <pc:docMk/>
          <pc:sldMk cId="1506808538" sldId="741"/>
        </pc:sldMkLst>
        <pc:picChg chg="mod">
          <ac:chgData name="Kirstine Røn Christiansen" userId="S::krr@jammerbugt.dk::5712a579-c9a7-416f-9f85-8a3c21f53898" providerId="AD" clId="Web-{654C0CAF-95CC-4CDF-9B70-3F6C1942AD8C}" dt="2023-08-17T09:37:16.464" v="9" actId="14100"/>
          <ac:picMkLst>
            <pc:docMk/>
            <pc:sldMk cId="1506808538" sldId="741"/>
            <ac:picMk id="2" creationId="{A9343E0E-74DA-3843-150C-29E9514BB5C7}"/>
          </ac:picMkLst>
        </pc:picChg>
      </pc:sldChg>
    </pc:docChg>
  </pc:docChgLst>
  <pc:docChgLst>
    <pc:chgData name="Line Røge Andreasen" userId="41f94499-76ab-4647-a8f2-db0a95e19168" providerId="ADAL" clId="{0EDAA279-0C7D-4A58-B573-CE50E257F1D7}"/>
    <pc:docChg chg="modSld">
      <pc:chgData name="Line Røge Andreasen" userId="41f94499-76ab-4647-a8f2-db0a95e19168" providerId="ADAL" clId="{0EDAA279-0C7D-4A58-B573-CE50E257F1D7}" dt="2024-07-09T07:59:57.644" v="0" actId="13926"/>
      <pc:docMkLst>
        <pc:docMk/>
      </pc:docMkLst>
      <pc:sldChg chg="modSp mod">
        <pc:chgData name="Line Røge Andreasen" userId="41f94499-76ab-4647-a8f2-db0a95e19168" providerId="ADAL" clId="{0EDAA279-0C7D-4A58-B573-CE50E257F1D7}" dt="2024-07-09T07:59:57.644" v="0" actId="13926"/>
        <pc:sldMkLst>
          <pc:docMk/>
          <pc:sldMk cId="3013996474" sldId="389"/>
        </pc:sldMkLst>
        <pc:spChg chg="mod">
          <ac:chgData name="Line Røge Andreasen" userId="41f94499-76ab-4647-a8f2-db0a95e19168" providerId="ADAL" clId="{0EDAA279-0C7D-4A58-B573-CE50E257F1D7}" dt="2024-07-09T07:59:57.644" v="0" actId="13926"/>
          <ac:spMkLst>
            <pc:docMk/>
            <pc:sldMk cId="3013996474" sldId="389"/>
            <ac:spMk id="6" creationId="{00000000-0000-0000-0000-000000000000}"/>
          </ac:spMkLst>
        </pc:spChg>
      </pc:sldChg>
    </pc:docChg>
  </pc:docChgLst>
  <pc:docChgLst>
    <pc:chgData name="Line Røge Andreasen" userId="41f94499-76ab-4647-a8f2-db0a95e19168" providerId="ADAL" clId="{C5E24AA1-2461-4399-9FAB-AE7653B21052}"/>
    <pc:docChg chg="undo custSel addSld delSld modSld sldOrd modNotesMaster">
      <pc:chgData name="Line Røge Andreasen" userId="41f94499-76ab-4647-a8f2-db0a95e19168" providerId="ADAL" clId="{C5E24AA1-2461-4399-9FAB-AE7653B21052}" dt="2025-06-12T09:22:34.052" v="1505" actId="20577"/>
      <pc:docMkLst>
        <pc:docMk/>
      </pc:docMkLst>
      <pc:sldChg chg="modSp mod">
        <pc:chgData name="Line Røge Andreasen" userId="41f94499-76ab-4647-a8f2-db0a95e19168" providerId="ADAL" clId="{C5E24AA1-2461-4399-9FAB-AE7653B21052}" dt="2025-06-02T11:02:42.646" v="170" actId="20577"/>
        <pc:sldMkLst>
          <pc:docMk/>
          <pc:sldMk cId="164573943" sldId="288"/>
        </pc:sldMkLst>
        <pc:spChg chg="mod">
          <ac:chgData name="Line Røge Andreasen" userId="41f94499-76ab-4647-a8f2-db0a95e19168" providerId="ADAL" clId="{C5E24AA1-2461-4399-9FAB-AE7653B21052}" dt="2025-06-02T11:02:42.646" v="170" actId="20577"/>
          <ac:spMkLst>
            <pc:docMk/>
            <pc:sldMk cId="164573943" sldId="288"/>
            <ac:spMk id="3" creationId="{00000000-0000-0000-0000-000000000000}"/>
          </ac:spMkLst>
        </pc:spChg>
      </pc:sldChg>
      <pc:sldChg chg="modSp mod">
        <pc:chgData name="Line Røge Andreasen" userId="41f94499-76ab-4647-a8f2-db0a95e19168" providerId="ADAL" clId="{C5E24AA1-2461-4399-9FAB-AE7653B21052}" dt="2025-06-02T10:58:33.077" v="26" actId="20577"/>
        <pc:sldMkLst>
          <pc:docMk/>
          <pc:sldMk cId="1642604577" sldId="319"/>
        </pc:sldMkLst>
        <pc:spChg chg="mod">
          <ac:chgData name="Line Røge Andreasen" userId="41f94499-76ab-4647-a8f2-db0a95e19168" providerId="ADAL" clId="{C5E24AA1-2461-4399-9FAB-AE7653B21052}" dt="2025-06-02T10:58:01.837" v="1" actId="20577"/>
          <ac:spMkLst>
            <pc:docMk/>
            <pc:sldMk cId="1642604577" sldId="319"/>
            <ac:spMk id="2" creationId="{F30429BE-CA25-464F-8621-E21791E8E6B0}"/>
          </ac:spMkLst>
        </pc:spChg>
        <pc:spChg chg="mod">
          <ac:chgData name="Line Røge Andreasen" userId="41f94499-76ab-4647-a8f2-db0a95e19168" providerId="ADAL" clId="{C5E24AA1-2461-4399-9FAB-AE7653B21052}" dt="2025-06-02T10:58:33.077" v="26" actId="20577"/>
          <ac:spMkLst>
            <pc:docMk/>
            <pc:sldMk cId="1642604577" sldId="319"/>
            <ac:spMk id="7" creationId="{805F1C98-2FAB-442C-950D-35BB50E7902C}"/>
          </ac:spMkLst>
        </pc:spChg>
      </pc:sldChg>
      <pc:sldChg chg="addSp delSp modSp mod">
        <pc:chgData name="Line Røge Andreasen" userId="41f94499-76ab-4647-a8f2-db0a95e19168" providerId="ADAL" clId="{C5E24AA1-2461-4399-9FAB-AE7653B21052}" dt="2025-06-12T09:09:36.431" v="1484" actId="1076"/>
        <pc:sldMkLst>
          <pc:docMk/>
          <pc:sldMk cId="1466939865" sldId="330"/>
        </pc:sldMkLst>
        <pc:spChg chg="mod">
          <ac:chgData name="Line Røge Andreasen" userId="41f94499-76ab-4647-a8f2-db0a95e19168" providerId="ADAL" clId="{C5E24AA1-2461-4399-9FAB-AE7653B21052}" dt="2025-06-12T09:09:04.873" v="1477" actId="207"/>
          <ac:spMkLst>
            <pc:docMk/>
            <pc:sldMk cId="1466939865" sldId="330"/>
            <ac:spMk id="4" creationId="{00000000-0000-0000-0000-000000000000}"/>
          </ac:spMkLst>
        </pc:spChg>
        <pc:spChg chg="mod ord">
          <ac:chgData name="Line Røge Andreasen" userId="41f94499-76ab-4647-a8f2-db0a95e19168" providerId="ADAL" clId="{C5E24AA1-2461-4399-9FAB-AE7653B21052}" dt="2025-06-12T09:09:36.431" v="1484" actId="1076"/>
          <ac:spMkLst>
            <pc:docMk/>
            <pc:sldMk cId="1466939865" sldId="330"/>
            <ac:spMk id="5" creationId="{27492E29-21B5-4EC2-A571-5462367AC70C}"/>
          </ac:spMkLst>
        </pc:spChg>
        <pc:picChg chg="add mod">
          <ac:chgData name="Line Røge Andreasen" userId="41f94499-76ab-4647-a8f2-db0a95e19168" providerId="ADAL" clId="{C5E24AA1-2461-4399-9FAB-AE7653B21052}" dt="2025-06-12T09:09:25.207" v="1481" actId="14100"/>
          <ac:picMkLst>
            <pc:docMk/>
            <pc:sldMk cId="1466939865" sldId="330"/>
            <ac:picMk id="3" creationId="{FC745E5C-3BF5-6D89-7A9D-A1C54C260BCD}"/>
          </ac:picMkLst>
        </pc:picChg>
        <pc:picChg chg="del">
          <ac:chgData name="Line Røge Andreasen" userId="41f94499-76ab-4647-a8f2-db0a95e19168" providerId="ADAL" clId="{C5E24AA1-2461-4399-9FAB-AE7653B21052}" dt="2025-06-12T09:08:52.993" v="1471" actId="478"/>
          <ac:picMkLst>
            <pc:docMk/>
            <pc:sldMk cId="1466939865" sldId="330"/>
            <ac:picMk id="7" creationId="{1D6D6042-6B0D-EE0C-4D77-33A2F993CE5B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05T12:04:41.849" v="273" actId="207"/>
        <pc:sldMkLst>
          <pc:docMk/>
          <pc:sldMk cId="3783650471" sldId="366"/>
        </pc:sldMkLst>
        <pc:spChg chg="mod">
          <ac:chgData name="Line Røge Andreasen" userId="41f94499-76ab-4647-a8f2-db0a95e19168" providerId="ADAL" clId="{C5E24AA1-2461-4399-9FAB-AE7653B21052}" dt="2025-06-05T12:04:41.849" v="273" actId="207"/>
          <ac:spMkLst>
            <pc:docMk/>
            <pc:sldMk cId="3783650471" sldId="366"/>
            <ac:spMk id="4" creationId="{1E84C115-1FBB-424B-AA76-6CCB4F81428A}"/>
          </ac:spMkLst>
        </pc:spChg>
        <pc:picChg chg="add mod">
          <ac:chgData name="Line Røge Andreasen" userId="41f94499-76ab-4647-a8f2-db0a95e19168" providerId="ADAL" clId="{C5E24AA1-2461-4399-9FAB-AE7653B21052}" dt="2025-06-05T12:04:37.123" v="272" actId="14100"/>
          <ac:picMkLst>
            <pc:docMk/>
            <pc:sldMk cId="3783650471" sldId="366"/>
            <ac:picMk id="2" creationId="{B06A0050-2351-CFE2-4A96-1C76BBA63421}"/>
          </ac:picMkLst>
        </pc:picChg>
        <pc:picChg chg="del">
          <ac:chgData name="Line Røge Andreasen" userId="41f94499-76ab-4647-a8f2-db0a95e19168" providerId="ADAL" clId="{C5E24AA1-2461-4399-9FAB-AE7653B21052}" dt="2025-06-05T12:04:29.450" v="269" actId="478"/>
          <ac:picMkLst>
            <pc:docMk/>
            <pc:sldMk cId="3783650471" sldId="366"/>
            <ac:picMk id="5" creationId="{C2E6BB5D-C842-DC43-F5CE-07D20B56567F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0T09:16:35.061" v="287" actId="6549"/>
        <pc:sldMkLst>
          <pc:docMk/>
          <pc:sldMk cId="3075053716" sldId="367"/>
        </pc:sldMkLst>
        <pc:spChg chg="mod">
          <ac:chgData name="Line Røge Andreasen" userId="41f94499-76ab-4647-a8f2-db0a95e19168" providerId="ADAL" clId="{C5E24AA1-2461-4399-9FAB-AE7653B21052}" dt="2025-06-10T09:16:35.061" v="287" actId="6549"/>
          <ac:spMkLst>
            <pc:docMk/>
            <pc:sldMk cId="3075053716" sldId="367"/>
            <ac:spMk id="4" creationId="{B2D3EA3D-AD9F-48EC-9391-318B0FCE34E7}"/>
          </ac:spMkLst>
        </pc:spChg>
        <pc:picChg chg="del">
          <ac:chgData name="Line Røge Andreasen" userId="41f94499-76ab-4647-a8f2-db0a95e19168" providerId="ADAL" clId="{C5E24AA1-2461-4399-9FAB-AE7653B21052}" dt="2025-06-10T09:16:23.009" v="283" actId="478"/>
          <ac:picMkLst>
            <pc:docMk/>
            <pc:sldMk cId="3075053716" sldId="367"/>
            <ac:picMk id="2" creationId="{B04869F9-A1F5-4B0D-8426-699E66C52A0D}"/>
          </ac:picMkLst>
        </pc:picChg>
        <pc:picChg chg="add mod">
          <ac:chgData name="Line Røge Andreasen" userId="41f94499-76ab-4647-a8f2-db0a95e19168" providerId="ADAL" clId="{C5E24AA1-2461-4399-9FAB-AE7653B21052}" dt="2025-06-10T09:16:30.102" v="286" actId="1076"/>
          <ac:picMkLst>
            <pc:docMk/>
            <pc:sldMk cId="3075053716" sldId="367"/>
            <ac:picMk id="3" creationId="{F9C0FBA1-A9B2-33E4-C56C-721206CE78D7}"/>
          </ac:picMkLst>
        </pc:picChg>
      </pc:sldChg>
      <pc:sldChg chg="del">
        <pc:chgData name="Line Røge Andreasen" userId="41f94499-76ab-4647-a8f2-db0a95e19168" providerId="ADAL" clId="{C5E24AA1-2461-4399-9FAB-AE7653B21052}" dt="2025-06-02T10:59:36.464" v="33" actId="47"/>
        <pc:sldMkLst>
          <pc:docMk/>
          <pc:sldMk cId="3013996474" sldId="389"/>
        </pc:sldMkLst>
      </pc:sldChg>
      <pc:sldChg chg="modSp del mod">
        <pc:chgData name="Line Røge Andreasen" userId="41f94499-76ab-4647-a8f2-db0a95e19168" providerId="ADAL" clId="{C5E24AA1-2461-4399-9FAB-AE7653B21052}" dt="2025-06-05T10:59:17.771" v="174" actId="47"/>
        <pc:sldMkLst>
          <pc:docMk/>
          <pc:sldMk cId="4294541029" sldId="390"/>
        </pc:sldMkLst>
        <pc:spChg chg="mod">
          <ac:chgData name="Line Røge Andreasen" userId="41f94499-76ab-4647-a8f2-db0a95e19168" providerId="ADAL" clId="{C5E24AA1-2461-4399-9FAB-AE7653B21052}" dt="2025-06-02T10:59:15.669" v="30" actId="207"/>
          <ac:spMkLst>
            <pc:docMk/>
            <pc:sldMk cId="4294541029" sldId="390"/>
            <ac:spMk id="3" creationId="{32845281-19D1-4D7A-A4EA-A4274C589200}"/>
          </ac:spMkLst>
        </pc:spChg>
      </pc:sldChg>
      <pc:sldChg chg="addSp delSp modSp mod">
        <pc:chgData name="Line Røge Andreasen" userId="41f94499-76ab-4647-a8f2-db0a95e19168" providerId="ADAL" clId="{C5E24AA1-2461-4399-9FAB-AE7653B21052}" dt="2025-06-12T09:10:29.082" v="1485"/>
        <pc:sldMkLst>
          <pc:docMk/>
          <pc:sldMk cId="3104768867" sldId="726"/>
        </pc:sldMkLst>
        <pc:picChg chg="add">
          <ac:chgData name="Line Røge Andreasen" userId="41f94499-76ab-4647-a8f2-db0a95e19168" providerId="ADAL" clId="{C5E24AA1-2461-4399-9FAB-AE7653B21052}" dt="2025-06-12T09:10:29.082" v="1485"/>
          <ac:picMkLst>
            <pc:docMk/>
            <pc:sldMk cId="3104768867" sldId="726"/>
            <ac:picMk id="2" creationId="{02E81A06-CD02-1120-2542-A3DEC8DCE527}"/>
          </ac:picMkLst>
        </pc:picChg>
        <pc:picChg chg="add">
          <ac:chgData name="Line Røge Andreasen" userId="41f94499-76ab-4647-a8f2-db0a95e19168" providerId="ADAL" clId="{C5E24AA1-2461-4399-9FAB-AE7653B21052}" dt="2025-06-05T11:19:14.325" v="176"/>
          <ac:picMkLst>
            <pc:docMk/>
            <pc:sldMk cId="3104768867" sldId="726"/>
            <ac:picMk id="2" creationId="{EE3D8E84-39C6-102E-5BDE-CE4F8F0267C9}"/>
          </ac:picMkLst>
        </pc:picChg>
        <pc:picChg chg="add">
          <ac:chgData name="Line Røge Andreasen" userId="41f94499-76ab-4647-a8f2-db0a95e19168" providerId="ADAL" clId="{C5E24AA1-2461-4399-9FAB-AE7653B21052}" dt="2025-06-05T11:39:30.355" v="179"/>
          <ac:picMkLst>
            <pc:docMk/>
            <pc:sldMk cId="3104768867" sldId="726"/>
            <ac:picMk id="4" creationId="{A0A6567E-20F4-86DB-CB61-15512E4059A9}"/>
          </ac:picMkLst>
        </pc:picChg>
        <pc:picChg chg="add del mod">
          <ac:chgData name="Line Røge Andreasen" userId="41f94499-76ab-4647-a8f2-db0a95e19168" providerId="ADAL" clId="{C5E24AA1-2461-4399-9FAB-AE7653B21052}" dt="2025-06-05T11:40:33.851" v="183" actId="478"/>
          <ac:picMkLst>
            <pc:docMk/>
            <pc:sldMk cId="3104768867" sldId="726"/>
            <ac:picMk id="5" creationId="{0FAE7D5C-2ABA-1119-996B-6E4113234683}"/>
          </ac:picMkLst>
        </pc:picChg>
        <pc:picChg chg="add mod">
          <ac:chgData name="Line Røge Andreasen" userId="41f94499-76ab-4647-a8f2-db0a95e19168" providerId="ADAL" clId="{C5E24AA1-2461-4399-9FAB-AE7653B21052}" dt="2025-06-05T11:59:46.749" v="267" actId="14100"/>
          <ac:picMkLst>
            <pc:docMk/>
            <pc:sldMk cId="3104768867" sldId="726"/>
            <ac:picMk id="6" creationId="{5D47ADA3-31FC-3152-07DA-7C3F9C1EA092}"/>
          </ac:picMkLst>
        </pc:picChg>
        <pc:picChg chg="add del">
          <ac:chgData name="Line Røge Andreasen" userId="41f94499-76ab-4647-a8f2-db0a95e19168" providerId="ADAL" clId="{C5E24AA1-2461-4399-9FAB-AE7653B21052}" dt="2025-06-05T11:39:28.488" v="178" actId="478"/>
          <ac:picMkLst>
            <pc:docMk/>
            <pc:sldMk cId="3104768867" sldId="726"/>
            <ac:picMk id="8" creationId="{B6BB05C5-6466-9956-6C37-C9AFF8F098BC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05T12:05:52.889" v="282" actId="1076"/>
        <pc:sldMkLst>
          <pc:docMk/>
          <pc:sldMk cId="3873083171" sldId="732"/>
        </pc:sldMkLst>
        <pc:spChg chg="mod">
          <ac:chgData name="Line Røge Andreasen" userId="41f94499-76ab-4647-a8f2-db0a95e19168" providerId="ADAL" clId="{C5E24AA1-2461-4399-9FAB-AE7653B21052}" dt="2025-06-05T12:05:48.606" v="280" actId="207"/>
          <ac:spMkLst>
            <pc:docMk/>
            <pc:sldMk cId="3873083171" sldId="732"/>
            <ac:spMk id="2" creationId="{3A75810A-3A30-4B35-8D43-9D28EBE63337}"/>
          </ac:spMkLst>
        </pc:spChg>
        <pc:picChg chg="del">
          <ac:chgData name="Line Røge Andreasen" userId="41f94499-76ab-4647-a8f2-db0a95e19168" providerId="ADAL" clId="{C5E24AA1-2461-4399-9FAB-AE7653B21052}" dt="2025-06-05T12:05:34.872" v="274" actId="478"/>
          <ac:picMkLst>
            <pc:docMk/>
            <pc:sldMk cId="3873083171" sldId="732"/>
            <ac:picMk id="4" creationId="{5E098160-45A0-913A-20A3-61E59E018F37}"/>
          </ac:picMkLst>
        </pc:picChg>
        <pc:picChg chg="add mod">
          <ac:chgData name="Line Røge Andreasen" userId="41f94499-76ab-4647-a8f2-db0a95e19168" providerId="ADAL" clId="{C5E24AA1-2461-4399-9FAB-AE7653B21052}" dt="2025-06-05T12:05:52.889" v="282" actId="1076"/>
          <ac:picMkLst>
            <pc:docMk/>
            <pc:sldMk cId="3873083171" sldId="732"/>
            <ac:picMk id="5" creationId="{92763C9B-B093-5058-5B4F-98325B4FAB45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0T09:18:12.881" v="309" actId="313"/>
        <pc:sldMkLst>
          <pc:docMk/>
          <pc:sldMk cId="386765070" sldId="738"/>
        </pc:sldMkLst>
        <pc:spChg chg="mod">
          <ac:chgData name="Line Røge Andreasen" userId="41f94499-76ab-4647-a8f2-db0a95e19168" providerId="ADAL" clId="{C5E24AA1-2461-4399-9FAB-AE7653B21052}" dt="2025-06-10T09:18:12.881" v="309" actId="313"/>
          <ac:spMkLst>
            <pc:docMk/>
            <pc:sldMk cId="386765070" sldId="738"/>
            <ac:spMk id="3" creationId="{CEC8500A-DFDE-4ECB-B242-0EB285D19EBA}"/>
          </ac:spMkLst>
        </pc:spChg>
        <pc:picChg chg="del">
          <ac:chgData name="Line Røge Andreasen" userId="41f94499-76ab-4647-a8f2-db0a95e19168" providerId="ADAL" clId="{C5E24AA1-2461-4399-9FAB-AE7653B21052}" dt="2025-06-10T09:17:31.120" v="288" actId="478"/>
          <ac:picMkLst>
            <pc:docMk/>
            <pc:sldMk cId="386765070" sldId="738"/>
            <ac:picMk id="2" creationId="{15B77ADE-BE02-4B0C-9271-26EAEDC329CC}"/>
          </ac:picMkLst>
        </pc:picChg>
        <pc:picChg chg="add mod">
          <ac:chgData name="Line Røge Andreasen" userId="41f94499-76ab-4647-a8f2-db0a95e19168" providerId="ADAL" clId="{C5E24AA1-2461-4399-9FAB-AE7653B21052}" dt="2025-06-10T09:17:43.408" v="292" actId="14100"/>
          <ac:picMkLst>
            <pc:docMk/>
            <pc:sldMk cId="386765070" sldId="738"/>
            <ac:picMk id="4" creationId="{650FCBE2-49F0-0AD3-B21C-BEA8195A0592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0T09:25:46.538" v="342" actId="20577"/>
        <pc:sldMkLst>
          <pc:docMk/>
          <pc:sldMk cId="1506808538" sldId="741"/>
        </pc:sldMkLst>
        <pc:spChg chg="mod">
          <ac:chgData name="Line Røge Andreasen" userId="41f94499-76ab-4647-a8f2-db0a95e19168" providerId="ADAL" clId="{C5E24AA1-2461-4399-9FAB-AE7653B21052}" dt="2025-06-10T09:25:46.538" v="342" actId="20577"/>
          <ac:spMkLst>
            <pc:docMk/>
            <pc:sldMk cId="1506808538" sldId="741"/>
            <ac:spMk id="3" creationId="{CEC8500A-DFDE-4ECB-B242-0EB285D19EBA}"/>
          </ac:spMkLst>
        </pc:spChg>
        <pc:picChg chg="add del mod">
          <ac:chgData name="Line Røge Andreasen" userId="41f94499-76ab-4647-a8f2-db0a95e19168" providerId="ADAL" clId="{C5E24AA1-2461-4399-9FAB-AE7653B21052}" dt="2025-06-10T09:25:17.962" v="325" actId="478"/>
          <ac:picMkLst>
            <pc:docMk/>
            <pc:sldMk cId="1506808538" sldId="741"/>
            <ac:picMk id="2" creationId="{E0F75176-C107-3155-AC7A-86834113523B}"/>
          </ac:picMkLst>
        </pc:picChg>
        <pc:picChg chg="add mod">
          <ac:chgData name="Line Røge Andreasen" userId="41f94499-76ab-4647-a8f2-db0a95e19168" providerId="ADAL" clId="{C5E24AA1-2461-4399-9FAB-AE7653B21052}" dt="2025-06-10T09:25:28.299" v="328" actId="14100"/>
          <ac:picMkLst>
            <pc:docMk/>
            <pc:sldMk cId="1506808538" sldId="741"/>
            <ac:picMk id="4" creationId="{C872DB4D-6E5A-3428-7553-A7793890FE15}"/>
          </ac:picMkLst>
        </pc:picChg>
        <pc:picChg chg="del">
          <ac:chgData name="Line Røge Andreasen" userId="41f94499-76ab-4647-a8f2-db0a95e19168" providerId="ADAL" clId="{C5E24AA1-2461-4399-9FAB-AE7653B21052}" dt="2025-06-10T09:24:58.578" v="322" actId="478"/>
          <ac:picMkLst>
            <pc:docMk/>
            <pc:sldMk cId="1506808538" sldId="741"/>
            <ac:picMk id="6" creationId="{9A0D103B-C395-4865-B7DA-035A319D3DDB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2T09:12:21.996" v="1492" actId="1076"/>
        <pc:sldMkLst>
          <pc:docMk/>
          <pc:sldMk cId="1894709772" sldId="745"/>
        </pc:sldMkLst>
        <pc:picChg chg="add del mod">
          <ac:chgData name="Line Røge Andreasen" userId="41f94499-76ab-4647-a8f2-db0a95e19168" providerId="ADAL" clId="{C5E24AA1-2461-4399-9FAB-AE7653B21052}" dt="2025-06-12T09:12:12.674" v="1488" actId="478"/>
          <ac:picMkLst>
            <pc:docMk/>
            <pc:sldMk cId="1894709772" sldId="745"/>
            <ac:picMk id="2" creationId="{9BB4581F-9184-3AF0-E0C0-1D9CF17D0CFC}"/>
          </ac:picMkLst>
        </pc:picChg>
        <pc:picChg chg="add mod">
          <ac:chgData name="Line Røge Andreasen" userId="41f94499-76ab-4647-a8f2-db0a95e19168" providerId="ADAL" clId="{C5E24AA1-2461-4399-9FAB-AE7653B21052}" dt="2025-06-12T09:12:21.996" v="1492" actId="1076"/>
          <ac:picMkLst>
            <pc:docMk/>
            <pc:sldMk cId="1894709772" sldId="745"/>
            <ac:picMk id="3" creationId="{04D3F14F-4BB6-6232-5236-F7E782BFAF1C}"/>
          </ac:picMkLst>
        </pc:picChg>
        <pc:picChg chg="del">
          <ac:chgData name="Line Røge Andreasen" userId="41f94499-76ab-4647-a8f2-db0a95e19168" providerId="ADAL" clId="{C5E24AA1-2461-4399-9FAB-AE7653B21052}" dt="2025-06-05T11:44:03.510" v="252" actId="478"/>
          <ac:picMkLst>
            <pc:docMk/>
            <pc:sldMk cId="1894709772" sldId="745"/>
            <ac:picMk id="5" creationId="{A5865D69-E6EB-D50B-288C-1257E4949F88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05T11:41:35.589" v="192" actId="1076"/>
        <pc:sldMkLst>
          <pc:docMk/>
          <pc:sldMk cId="1001688174" sldId="746"/>
        </pc:sldMkLst>
        <pc:picChg chg="add mod">
          <ac:chgData name="Line Røge Andreasen" userId="41f94499-76ab-4647-a8f2-db0a95e19168" providerId="ADAL" clId="{C5E24AA1-2461-4399-9FAB-AE7653B21052}" dt="2025-06-05T11:41:35.589" v="192" actId="1076"/>
          <ac:picMkLst>
            <pc:docMk/>
            <pc:sldMk cId="1001688174" sldId="746"/>
            <ac:picMk id="2" creationId="{6E86ED86-C0C1-BABD-B5BC-B10944EA4D9E}"/>
          </ac:picMkLst>
        </pc:picChg>
        <pc:picChg chg="del">
          <ac:chgData name="Line Røge Andreasen" userId="41f94499-76ab-4647-a8f2-db0a95e19168" providerId="ADAL" clId="{C5E24AA1-2461-4399-9FAB-AE7653B21052}" dt="2025-06-05T11:41:03.800" v="187" actId="478"/>
          <ac:picMkLst>
            <pc:docMk/>
            <pc:sldMk cId="1001688174" sldId="746"/>
            <ac:picMk id="4" creationId="{5C1FE3D3-92DE-2BD2-F04B-6B25FD92CDAE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2T09:13:20.514" v="1499" actId="14100"/>
        <pc:sldMkLst>
          <pc:docMk/>
          <pc:sldMk cId="1198636767" sldId="747"/>
        </pc:sldMkLst>
        <pc:picChg chg="add del mod">
          <ac:chgData name="Line Røge Andreasen" userId="41f94499-76ab-4647-a8f2-db0a95e19168" providerId="ADAL" clId="{C5E24AA1-2461-4399-9FAB-AE7653B21052}" dt="2025-06-12T09:12:59.700" v="1493" actId="478"/>
          <ac:picMkLst>
            <pc:docMk/>
            <pc:sldMk cId="1198636767" sldId="747"/>
            <ac:picMk id="2" creationId="{8CA5EA69-4B17-5DCE-7757-3F835BD67C50}"/>
          </ac:picMkLst>
        </pc:picChg>
        <pc:picChg chg="add mod">
          <ac:chgData name="Line Røge Andreasen" userId="41f94499-76ab-4647-a8f2-db0a95e19168" providerId="ADAL" clId="{C5E24AA1-2461-4399-9FAB-AE7653B21052}" dt="2025-06-12T09:13:20.514" v="1499" actId="14100"/>
          <ac:picMkLst>
            <pc:docMk/>
            <pc:sldMk cId="1198636767" sldId="747"/>
            <ac:picMk id="3" creationId="{05B7C995-79F4-CFDA-EF75-E40F257DBE34}"/>
          </ac:picMkLst>
        </pc:picChg>
        <pc:picChg chg="del mod">
          <ac:chgData name="Line Røge Andreasen" userId="41f94499-76ab-4647-a8f2-db0a95e19168" providerId="ADAL" clId="{C5E24AA1-2461-4399-9FAB-AE7653B21052}" dt="2025-06-05T11:44:38.843" v="257" actId="478"/>
          <ac:picMkLst>
            <pc:docMk/>
            <pc:sldMk cId="1198636767" sldId="747"/>
            <ac:picMk id="6" creationId="{23834E26-8798-8245-558D-59BFE3D4B0A0}"/>
          </ac:picMkLst>
        </pc:picChg>
      </pc:sldChg>
      <pc:sldChg chg="addSp delSp modSp mod">
        <pc:chgData name="Line Røge Andreasen" userId="41f94499-76ab-4647-a8f2-db0a95e19168" providerId="ADAL" clId="{C5E24AA1-2461-4399-9FAB-AE7653B21052}" dt="2025-06-12T09:22:24.640" v="1503" actId="14100"/>
        <pc:sldMkLst>
          <pc:docMk/>
          <pc:sldMk cId="3370065790" sldId="748"/>
        </pc:sldMkLst>
        <pc:graphicFrameChg chg="add mod">
          <ac:chgData name="Line Røge Andreasen" userId="41f94499-76ab-4647-a8f2-db0a95e19168" providerId="ADAL" clId="{C5E24AA1-2461-4399-9FAB-AE7653B21052}" dt="2025-06-12T09:22:05.034" v="1500"/>
          <ac:graphicFrameMkLst>
            <pc:docMk/>
            <pc:sldMk cId="3370065790" sldId="748"/>
            <ac:graphicFrameMk id="2" creationId="{41A50474-7D00-E0BD-B1BA-134FA63686B4}"/>
          </ac:graphicFrameMkLst>
        </pc:graphicFrameChg>
        <pc:picChg chg="del">
          <ac:chgData name="Line Røge Andreasen" userId="41f94499-76ab-4647-a8f2-db0a95e19168" providerId="ADAL" clId="{C5E24AA1-2461-4399-9FAB-AE7653B21052}" dt="2025-06-05T11:59:27.468" v="261" actId="478"/>
          <ac:picMkLst>
            <pc:docMk/>
            <pc:sldMk cId="3370065790" sldId="748"/>
            <ac:picMk id="2" creationId="{75BE14B5-B81B-5D69-B2BF-142E72FC3E7F}"/>
          </ac:picMkLst>
        </pc:picChg>
        <pc:picChg chg="add del mod">
          <ac:chgData name="Line Røge Andreasen" userId="41f94499-76ab-4647-a8f2-db0a95e19168" providerId="ADAL" clId="{C5E24AA1-2461-4399-9FAB-AE7653B21052}" dt="2025-06-12T09:10:36.191" v="1487" actId="478"/>
          <ac:picMkLst>
            <pc:docMk/>
            <pc:sldMk cId="3370065790" sldId="748"/>
            <ac:picMk id="3" creationId="{0171905B-5905-DF6C-F02D-4DAA68E2901D}"/>
          </ac:picMkLst>
        </pc:picChg>
        <pc:picChg chg="add mod">
          <ac:chgData name="Line Røge Andreasen" userId="41f94499-76ab-4647-a8f2-db0a95e19168" providerId="ADAL" clId="{C5E24AA1-2461-4399-9FAB-AE7653B21052}" dt="2025-06-12T09:22:24.640" v="1503" actId="14100"/>
          <ac:picMkLst>
            <pc:docMk/>
            <pc:sldMk cId="3370065790" sldId="748"/>
            <ac:picMk id="4" creationId="{649366BE-8CFA-72FD-4840-6A277BF70D0A}"/>
          </ac:picMkLst>
        </pc:picChg>
      </pc:sldChg>
      <pc:sldChg chg="addSp delSp modSp new mod">
        <pc:chgData name="Line Røge Andreasen" userId="41f94499-76ab-4647-a8f2-db0a95e19168" providerId="ADAL" clId="{C5E24AA1-2461-4399-9FAB-AE7653B21052}" dt="2025-06-05T11:42:27.264" v="222" actId="14100"/>
        <pc:sldMkLst>
          <pc:docMk/>
          <pc:sldMk cId="19658471" sldId="750"/>
        </pc:sldMkLst>
        <pc:spChg chg="del">
          <ac:chgData name="Line Røge Andreasen" userId="41f94499-76ab-4647-a8f2-db0a95e19168" providerId="ADAL" clId="{C5E24AA1-2461-4399-9FAB-AE7653B21052}" dt="2025-06-05T11:42:18.544" v="221" actId="478"/>
          <ac:spMkLst>
            <pc:docMk/>
            <pc:sldMk cId="19658471" sldId="750"/>
            <ac:spMk id="2" creationId="{21F7A77D-73DB-7A1A-EAC9-0007BDB554CB}"/>
          </ac:spMkLst>
        </pc:spChg>
        <pc:spChg chg="add mod">
          <ac:chgData name="Line Røge Andreasen" userId="41f94499-76ab-4647-a8f2-db0a95e19168" providerId="ADAL" clId="{C5E24AA1-2461-4399-9FAB-AE7653B21052}" dt="2025-06-05T11:42:16.259" v="220" actId="20577"/>
          <ac:spMkLst>
            <pc:docMk/>
            <pc:sldMk cId="19658471" sldId="750"/>
            <ac:spMk id="4" creationId="{DB148AF3-A7FD-F416-8CC1-C8CA06F8C629}"/>
          </ac:spMkLst>
        </pc:spChg>
        <pc:picChg chg="add mod">
          <ac:chgData name="Line Røge Andreasen" userId="41f94499-76ab-4647-a8f2-db0a95e19168" providerId="ADAL" clId="{C5E24AA1-2461-4399-9FAB-AE7653B21052}" dt="2025-06-05T11:42:27.264" v="222" actId="14100"/>
          <ac:picMkLst>
            <pc:docMk/>
            <pc:sldMk cId="19658471" sldId="750"/>
            <ac:picMk id="3" creationId="{7318BFEC-D347-E480-2C04-C1D7439AF1B6}"/>
          </ac:picMkLst>
        </pc:picChg>
      </pc:sldChg>
      <pc:sldChg chg="addSp delSp modSp new mod ord">
        <pc:chgData name="Line Røge Andreasen" userId="41f94499-76ab-4647-a8f2-db0a95e19168" providerId="ADAL" clId="{C5E24AA1-2461-4399-9FAB-AE7653B21052}" dt="2025-06-05T11:59:56.992" v="268" actId="14100"/>
        <pc:sldMkLst>
          <pc:docMk/>
          <pc:sldMk cId="3594943489" sldId="751"/>
        </pc:sldMkLst>
        <pc:spChg chg="del">
          <ac:chgData name="Line Røge Andreasen" userId="41f94499-76ab-4647-a8f2-db0a95e19168" providerId="ADAL" clId="{C5E24AA1-2461-4399-9FAB-AE7653B21052}" dt="2025-06-05T11:43:43.612" v="250" actId="478"/>
          <ac:spMkLst>
            <pc:docMk/>
            <pc:sldMk cId="3594943489" sldId="751"/>
            <ac:spMk id="2" creationId="{B6125D8E-3636-7E88-16F5-8FBDB3C65625}"/>
          </ac:spMkLst>
        </pc:spChg>
        <pc:spChg chg="add del">
          <ac:chgData name="Line Røge Andreasen" userId="41f94499-76ab-4647-a8f2-db0a95e19168" providerId="ADAL" clId="{C5E24AA1-2461-4399-9FAB-AE7653B21052}" dt="2025-06-05T11:43:25.647" v="229" actId="22"/>
          <ac:spMkLst>
            <pc:docMk/>
            <pc:sldMk cId="3594943489" sldId="751"/>
            <ac:spMk id="5" creationId="{7B02A5BF-0615-4FED-8C07-AA5AE4CAA24B}"/>
          </ac:spMkLst>
        </pc:spChg>
        <pc:spChg chg="add mod">
          <ac:chgData name="Line Røge Andreasen" userId="41f94499-76ab-4647-a8f2-db0a95e19168" providerId="ADAL" clId="{C5E24AA1-2461-4399-9FAB-AE7653B21052}" dt="2025-06-05T11:43:37.910" v="249" actId="20577"/>
          <ac:spMkLst>
            <pc:docMk/>
            <pc:sldMk cId="3594943489" sldId="751"/>
            <ac:spMk id="6" creationId="{0AEF5383-2846-CE50-934E-1DF19A37B338}"/>
          </ac:spMkLst>
        </pc:spChg>
        <pc:picChg chg="add mod">
          <ac:chgData name="Line Røge Andreasen" userId="41f94499-76ab-4647-a8f2-db0a95e19168" providerId="ADAL" clId="{C5E24AA1-2461-4399-9FAB-AE7653B21052}" dt="2025-06-05T11:59:56.992" v="268" actId="14100"/>
          <ac:picMkLst>
            <pc:docMk/>
            <pc:sldMk cId="3594943489" sldId="751"/>
            <ac:picMk id="3" creationId="{FE8C02F6-7589-2BA5-6395-616C49852560}"/>
          </ac:picMkLst>
        </pc:picChg>
      </pc:sldChg>
      <pc:sldChg chg="modSp mod">
        <pc:chgData name="Line Røge Andreasen" userId="41f94499-76ab-4647-a8f2-db0a95e19168" providerId="ADAL" clId="{C5E24AA1-2461-4399-9FAB-AE7653B21052}" dt="2025-06-11T10:01:34.857" v="1470" actId="20577"/>
        <pc:sldMkLst>
          <pc:docMk/>
          <pc:sldMk cId="4294724745" sldId="752"/>
        </pc:sldMkLst>
        <pc:spChg chg="mod">
          <ac:chgData name="Line Røge Andreasen" userId="41f94499-76ab-4647-a8f2-db0a95e19168" providerId="ADAL" clId="{C5E24AA1-2461-4399-9FAB-AE7653B21052}" dt="2025-06-11T10:01:34.857" v="1470" actId="20577"/>
          <ac:spMkLst>
            <pc:docMk/>
            <pc:sldMk cId="4294724745" sldId="752"/>
            <ac:spMk id="3" creationId="{32845281-19D1-4D7A-A4EA-A4274C589200}"/>
          </ac:spMkLst>
        </pc:spChg>
      </pc:sldChg>
      <pc:sldChg chg="modSp mod">
        <pc:chgData name="Line Røge Andreasen" userId="41f94499-76ab-4647-a8f2-db0a95e19168" providerId="ADAL" clId="{C5E24AA1-2461-4399-9FAB-AE7653B21052}" dt="2025-06-10T09:26:01.409" v="344" actId="1076"/>
        <pc:sldMkLst>
          <pc:docMk/>
          <pc:sldMk cId="822898806" sldId="753"/>
        </pc:sldMkLst>
        <pc:picChg chg="mod">
          <ac:chgData name="Line Røge Andreasen" userId="41f94499-76ab-4647-a8f2-db0a95e19168" providerId="ADAL" clId="{C5E24AA1-2461-4399-9FAB-AE7653B21052}" dt="2025-06-10T09:26:01.409" v="344" actId="1076"/>
          <ac:picMkLst>
            <pc:docMk/>
            <pc:sldMk cId="822898806" sldId="753"/>
            <ac:picMk id="4" creationId="{352E6D4A-050E-0A88-14DE-2939A2C9B8EF}"/>
          </ac:picMkLst>
        </pc:picChg>
      </pc:sldChg>
      <pc:sldChg chg="modSp mod">
        <pc:chgData name="Line Røge Andreasen" userId="41f94499-76ab-4647-a8f2-db0a95e19168" providerId="ADAL" clId="{C5E24AA1-2461-4399-9FAB-AE7653B21052}" dt="2025-06-10T09:26:08.165" v="345" actId="1076"/>
        <pc:sldMkLst>
          <pc:docMk/>
          <pc:sldMk cId="2065155009" sldId="754"/>
        </pc:sldMkLst>
        <pc:picChg chg="mod">
          <ac:chgData name="Line Røge Andreasen" userId="41f94499-76ab-4647-a8f2-db0a95e19168" providerId="ADAL" clId="{C5E24AA1-2461-4399-9FAB-AE7653B21052}" dt="2025-06-10T09:26:08.165" v="345" actId="1076"/>
          <ac:picMkLst>
            <pc:docMk/>
            <pc:sldMk cId="2065155009" sldId="754"/>
            <ac:picMk id="4" creationId="{E5A3D8E5-C9D6-1C23-3A48-412C1FDEBAE4}"/>
          </ac:picMkLst>
        </pc:picChg>
      </pc:sldChg>
      <pc:sldChg chg="modSp mod">
        <pc:chgData name="Line Røge Andreasen" userId="41f94499-76ab-4647-a8f2-db0a95e19168" providerId="ADAL" clId="{C5E24AA1-2461-4399-9FAB-AE7653B21052}" dt="2025-06-12T09:22:34.052" v="1505" actId="20577"/>
        <pc:sldMkLst>
          <pc:docMk/>
          <pc:sldMk cId="2179179815" sldId="755"/>
        </pc:sldMkLst>
        <pc:spChg chg="mod">
          <ac:chgData name="Line Røge Andreasen" userId="41f94499-76ab-4647-a8f2-db0a95e19168" providerId="ADAL" clId="{C5E24AA1-2461-4399-9FAB-AE7653B21052}" dt="2025-06-12T09:22:34.052" v="1505" actId="20577"/>
          <ac:spMkLst>
            <pc:docMk/>
            <pc:sldMk cId="2179179815" sldId="755"/>
            <ac:spMk id="3" creationId="{32845281-19D1-4D7A-A4EA-A4274C589200}"/>
          </ac:spMkLst>
        </pc:spChg>
      </pc:sldChg>
      <pc:sldChg chg="add">
        <pc:chgData name="Line Røge Andreasen" userId="41f94499-76ab-4647-a8f2-db0a95e19168" providerId="ADAL" clId="{C5E24AA1-2461-4399-9FAB-AE7653B21052}" dt="2025-06-11T09:41:11.978" v="349" actId="2890"/>
        <pc:sldMkLst>
          <pc:docMk/>
          <pc:sldMk cId="3818055435" sldId="756"/>
        </pc:sldMkLst>
      </pc:sldChg>
      <pc:sldChg chg="new del">
        <pc:chgData name="Line Røge Andreasen" userId="41f94499-76ab-4647-a8f2-db0a95e19168" providerId="ADAL" clId="{C5E24AA1-2461-4399-9FAB-AE7653B21052}" dt="2025-06-11T09:41:09.684" v="348" actId="680"/>
        <pc:sldMkLst>
          <pc:docMk/>
          <pc:sldMk cId="4166114756" sldId="756"/>
        </pc:sldMkLst>
      </pc:sldChg>
      <pc:sldChg chg="modSp del mod">
        <pc:chgData name="Line Røge Andreasen" userId="41f94499-76ab-4647-a8f2-db0a95e19168" providerId="ADAL" clId="{C5E24AA1-2461-4399-9FAB-AE7653B21052}" dt="2025-06-05T10:59:17.771" v="174" actId="47"/>
        <pc:sldMkLst>
          <pc:docMk/>
          <pc:sldMk cId="759413113" sldId="802"/>
        </pc:sldMkLst>
        <pc:spChg chg="mod">
          <ac:chgData name="Line Røge Andreasen" userId="41f94499-76ab-4647-a8f2-db0a95e19168" providerId="ADAL" clId="{C5E24AA1-2461-4399-9FAB-AE7653B21052}" dt="2025-06-02T10:59:08.294" v="29" actId="207"/>
          <ac:spMkLst>
            <pc:docMk/>
            <pc:sldMk cId="759413113" sldId="802"/>
            <ac:spMk id="3" creationId="{00000000-0000-0000-0000-000000000000}"/>
          </ac:spMkLst>
        </pc:spChg>
        <pc:spChg chg="mod">
          <ac:chgData name="Line Røge Andreasen" userId="41f94499-76ab-4647-a8f2-db0a95e19168" providerId="ADAL" clId="{C5E24AA1-2461-4399-9FAB-AE7653B21052}" dt="2025-06-02T10:59:03.737" v="28" actId="20577"/>
          <ac:spMkLst>
            <pc:docMk/>
            <pc:sldMk cId="759413113" sldId="802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76" cy="49092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1487" y="0"/>
            <a:ext cx="2947776" cy="49092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E785672-FB41-4772-A0B8-77FDADC8D7A9}" type="datetimeFigureOut">
              <a:rPr lang="da-DK" smtClean="0"/>
              <a:t>12-06-2025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" y="1227138"/>
            <a:ext cx="5880100" cy="3308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71" y="4719495"/>
            <a:ext cx="5441315" cy="3861546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16649"/>
            <a:ext cx="2947776" cy="49092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1487" y="9316649"/>
            <a:ext cx="2947776" cy="49092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5E6E7A5-C9CB-4F37-8365-ABCE30E170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30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E7A5-C9CB-4F37-8365-ABCE30E17082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637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6E7A5-C9CB-4F37-8365-ABCE30E17082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824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E7A5-C9CB-4F37-8365-ABCE30E17082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849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96800" y="3430800"/>
            <a:ext cx="9396000" cy="730666"/>
          </a:xfrm>
          <a:prstGeom prst="rect">
            <a:avLst/>
          </a:prstGeom>
        </p:spPr>
        <p:txBody>
          <a:bodyPr lIns="216000" tIns="108000" bIns="158400">
            <a:spAutoFit/>
          </a:bodyPr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fld id="{CAA080B4-3582-4C6D-8C6F-879CC14BDD1C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4AB96354-929E-4F21-B7BE-50CA7ADF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800" y="1080001"/>
            <a:ext cx="9396000" cy="2347200"/>
          </a:xfrm>
        </p:spPr>
        <p:txBody>
          <a:bodyPr wrap="square" lIns="0" rIns="0"/>
          <a:lstStyle>
            <a:lvl1pPr algn="ctr">
              <a:defRPr lang="da-DK" sz="7500" baseline="0" dirty="0"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71547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6800" y="1144800"/>
            <a:ext cx="3600000" cy="1141199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76800" y="1144800"/>
            <a:ext cx="5616000" cy="3996000"/>
          </a:xfrm>
        </p:spPr>
        <p:txBody>
          <a:bodyPr/>
          <a:lstStyle>
            <a:lvl1pPr marL="0" indent="0">
              <a:buNone/>
              <a:defRPr lang="da-DK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462A-32A0-4723-A875-88AEFEF4406B}" type="datetime1">
              <a:rPr lang="da-DK" smtClean="0"/>
              <a:t>12-06-2025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3">
            <a:extLst>
              <a:ext uri="{FF2B5EF4-FFF2-40B4-BE49-F238E27FC236}">
                <a16:creationId xmlns:a16="http://schemas.microsoft.com/office/drawing/2014/main" id="{6E01BC37-9177-427C-B537-9AD6F9E18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96800" y="2286000"/>
            <a:ext cx="3600000" cy="285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685185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2FB8-9B0C-40F8-B3B5-387B4CBB030C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D8557A3F-D4CC-4012-B621-BADA4349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800" y="1144800"/>
            <a:ext cx="9396000" cy="576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8" name="Pladsholder til lodret titel 2">
            <a:extLst>
              <a:ext uri="{FF2B5EF4-FFF2-40B4-BE49-F238E27FC236}">
                <a16:creationId xmlns:a16="http://schemas.microsoft.com/office/drawing/2014/main" id="{E72F8561-9AE9-4251-8CB9-4BF33A601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96800" y="1720800"/>
            <a:ext cx="9396000" cy="3420000"/>
          </a:xfrm>
        </p:spPr>
        <p:txBody>
          <a:bodyPr vert="eaVert" lIns="108000" tIns="216000" rIns="108000" bIns="216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42229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1CC9-2C7C-44C4-BE7C-ED952937DAFE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Lodret titel 1">
            <a:extLst>
              <a:ext uri="{FF2B5EF4-FFF2-40B4-BE49-F238E27FC236}">
                <a16:creationId xmlns:a16="http://schemas.microsoft.com/office/drawing/2014/main" id="{643E747B-515E-429C-B213-94C49F193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0400" y="1144800"/>
            <a:ext cx="1652400" cy="3996000"/>
          </a:xfrm>
        </p:spPr>
        <p:txBody>
          <a:bodyPr vert="eaVert" lIns="72000" tIns="180000" bIns="72000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8" name="Pladsholder til lodret titel 2">
            <a:extLst>
              <a:ext uri="{FF2B5EF4-FFF2-40B4-BE49-F238E27FC236}">
                <a16:creationId xmlns:a16="http://schemas.microsoft.com/office/drawing/2014/main" id="{EF5AF446-D2DB-4A8A-82C1-193AD46C0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96800" y="1144800"/>
            <a:ext cx="7743600" cy="3996000"/>
          </a:xfrm>
        </p:spPr>
        <p:txBody>
          <a:bodyPr vert="eaVert" lIns="108000" tIns="216000" rIns="108000" bIns="216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268972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96799" y="1720800"/>
            <a:ext cx="9396000" cy="3420000"/>
          </a:xfrm>
        </p:spPr>
        <p:txBody>
          <a:bodyPr tIns="108000" numCol="1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1CB01-3E8B-4442-8A65-3B9A6F8CDB7D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8112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e titel og lille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6800" y="1144800"/>
            <a:ext cx="59147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96799" y="1720800"/>
            <a:ext cx="5914800" cy="3420000"/>
          </a:xfrm>
        </p:spPr>
        <p:txBody>
          <a:bodyPr tIns="108000" numCol="1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5A25D-9409-4E7D-8C2A-62B238B6FCAE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99086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6800" y="1201085"/>
            <a:ext cx="9396000" cy="2787716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96800" y="3988800"/>
            <a:ext cx="9396000" cy="730666"/>
          </a:xfrm>
        </p:spPr>
        <p:txBody>
          <a:bodyPr tIns="108000" bIns="158400">
            <a:spAutoFit/>
          </a:bodyPr>
          <a:lstStyle>
            <a:lvl1pPr marL="0" indent="0">
              <a:buNone/>
              <a:defRPr lang="da-DK" dirty="0" smtClean="0"/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2E60-2687-4721-9550-8A1B33DC9B37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4952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396799" y="1720800"/>
            <a:ext cx="4590000" cy="3420000"/>
          </a:xfrm>
        </p:spPr>
        <p:txBody>
          <a:bodyPr tIns="108000" bIns="108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209998" y="1720800"/>
            <a:ext cx="4590000" cy="3420000"/>
          </a:xfrm>
        </p:spPr>
        <p:txBody>
          <a:bodyPr tIns="108000" bIns="108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B289-C603-4720-887F-BC5BAD9F5576}" type="datetime1">
              <a:rPr lang="da-DK" smtClean="0"/>
              <a:t>12-06-2025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50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96797" y="1720800"/>
            <a:ext cx="4590000" cy="576000"/>
          </a:xfrm>
        </p:spPr>
        <p:txBody>
          <a:bodyPr tIns="36000" bIns="0"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396799" y="2376000"/>
            <a:ext cx="4590000" cy="2746498"/>
          </a:xfrm>
        </p:spPr>
        <p:txBody>
          <a:bodyPr tIns="108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210000" y="1720800"/>
            <a:ext cx="4590000" cy="576000"/>
          </a:xfrm>
        </p:spPr>
        <p:txBody>
          <a:bodyPr tIns="36000" bIns="0"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210000" y="2376000"/>
            <a:ext cx="4590000" cy="2764800"/>
          </a:xfrm>
        </p:spPr>
        <p:txBody>
          <a:bodyPr tIns="10800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D978-FF21-4351-8B0E-FF855410AB61}" type="datetime1">
              <a:rPr lang="da-DK" smtClean="0"/>
              <a:t>12-06-2025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D21ECCE-77B7-4C00-9F17-2D15817A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800" y="1144800"/>
            <a:ext cx="9396000" cy="576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628815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A4F-C374-4BEE-9421-74F9AF6F36D6}" type="datetime1">
              <a:rPr lang="da-DK" smtClean="0"/>
              <a:t>12-06-2025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2241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0A3C-FF51-4DC0-901E-59B4F0E3771F}" type="datetime1">
              <a:rPr lang="da-DK" smtClean="0"/>
              <a:t>12-06-2025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3292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6800" y="1144800"/>
            <a:ext cx="3600000" cy="1141200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76800" y="1144800"/>
            <a:ext cx="5616000" cy="39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96800" y="2286000"/>
            <a:ext cx="3600000" cy="2854800"/>
          </a:xfrm>
        </p:spPr>
        <p:txBody>
          <a:bodyPr wrap="square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C6D7-953A-488C-A83E-151249B9E5E9}" type="datetime1">
              <a:rPr lang="da-DK" smtClean="0"/>
              <a:t>12-06-2025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1085-A43E-4613-952E-45B225519A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034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jammerbugt.dk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396800" y="1144800"/>
            <a:ext cx="9396000" cy="576000"/>
          </a:xfrm>
          <a:prstGeom prst="rect">
            <a:avLst/>
          </a:prstGeom>
        </p:spPr>
        <p:txBody>
          <a:bodyPr vert="horz" lIns="180000" tIns="72000" rIns="72000" bIns="72000" rtlCol="0" anchor="b" anchorCtr="0">
            <a:no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96800" y="1720800"/>
            <a:ext cx="9396000" cy="3420000"/>
          </a:xfrm>
          <a:prstGeom prst="rect">
            <a:avLst/>
          </a:prstGeom>
          <a:effectLst>
            <a:outerShdw blurRad="406400" dist="203200" dir="5400000" algn="t" rotWithShape="0">
              <a:prstClr val="black">
                <a:alpha val="50000"/>
              </a:prstClr>
            </a:outerShdw>
          </a:effec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lIns="216000" tIns="108000" rIns="216000" bIns="10800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0800000" y="5490000"/>
            <a:ext cx="1224000" cy="288000"/>
          </a:xfrm>
          <a:prstGeom prst="rect">
            <a:avLst/>
          </a:prstGeom>
        </p:spPr>
        <p:txBody>
          <a:bodyPr vert="horz" lIns="198000" tIns="72000" rIns="91440" bIns="72000" rtlCol="0" anchor="ctr"/>
          <a:lstStyle>
            <a:lvl1pPr algn="l">
              <a:lnSpc>
                <a:spcPct val="800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fld id="{092E3758-87D6-484C-B44F-5F397AD97803}" type="datetime1">
              <a:rPr lang="da-DK" smtClean="0"/>
              <a:t>12-06-2025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396800" y="5490000"/>
            <a:ext cx="9396000" cy="288000"/>
          </a:xfrm>
          <a:prstGeom prst="rect">
            <a:avLst/>
          </a:prstGeom>
        </p:spPr>
        <p:txBody>
          <a:bodyPr vert="horz" lIns="216000" tIns="72000" rIns="216000" bIns="7200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800000" y="5302800"/>
            <a:ext cx="1224000" cy="288000"/>
          </a:xfrm>
          <a:prstGeom prst="rect">
            <a:avLst/>
          </a:prstGeom>
        </p:spPr>
        <p:txBody>
          <a:bodyPr vert="horz" lIns="198000" tIns="72000" rIns="90000" bIns="7200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6A601085-A43E-4613-952E-45B225519ABB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id="{1F52717E-F389-49D9-BF9F-7362D90A942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8802"/>
            <a:ext cx="12192000" cy="893608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C7DEE327-7051-4CF0-B925-A85972971FD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1" y="5778000"/>
            <a:ext cx="1227767" cy="1083738"/>
          </a:xfrm>
          <a:prstGeom prst="rect">
            <a:avLst/>
          </a:prstGeom>
          <a:effectLst>
            <a:outerShdw blurRad="406400" dist="203200" dir="5400000" algn="ctr" rotWithShape="0">
              <a:srgbClr val="000000">
                <a:alpha val="50000"/>
              </a:srgbClr>
            </a:outerShdw>
          </a:effectLst>
        </p:spPr>
      </p:pic>
      <p:sp>
        <p:nvSpPr>
          <p:cNvPr id="7" name="Rektangel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C98AF03-3C24-441B-B915-5B3BE5E56E2A}"/>
              </a:ext>
            </a:extLst>
          </p:cNvPr>
          <p:cNvSpPr/>
          <p:nvPr userDrawn="1"/>
        </p:nvSpPr>
        <p:spPr>
          <a:xfrm>
            <a:off x="0" y="0"/>
            <a:ext cx="1396799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F33B15B-DA0A-426C-AF84-09A5BE0195D5}"/>
              </a:ext>
            </a:extLst>
          </p:cNvPr>
          <p:cNvSpPr/>
          <p:nvPr userDrawn="1"/>
        </p:nvSpPr>
        <p:spPr>
          <a:xfrm>
            <a:off x="10792800" y="0"/>
            <a:ext cx="1396799" cy="5777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ktangel 13">
            <a:hlinkClick r:id="rId16"/>
            <a:extLst>
              <a:ext uri="{FF2B5EF4-FFF2-40B4-BE49-F238E27FC236}">
                <a16:creationId xmlns:a16="http://schemas.microsoft.com/office/drawing/2014/main" id="{819DC552-4F42-47F1-ABA0-7B14596CA238}"/>
              </a:ext>
            </a:extLst>
          </p:cNvPr>
          <p:cNvSpPr/>
          <p:nvPr userDrawn="1"/>
        </p:nvSpPr>
        <p:spPr>
          <a:xfrm>
            <a:off x="10800000" y="5777327"/>
            <a:ext cx="1396799" cy="10847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974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el 6">
            <a:extLst>
              <a:ext uri="{FF2B5EF4-FFF2-40B4-BE49-F238E27FC236}">
                <a16:creationId xmlns:a16="http://schemas.microsoft.com/office/drawing/2014/main" id="{805F1C98-2FAB-442C-950D-35BB50E79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9146" y="1974862"/>
            <a:ext cx="9396000" cy="4019515"/>
          </a:xfrm>
        </p:spPr>
        <p:txBody>
          <a:bodyPr vert="horz" lIns="216000" tIns="108000" rIns="216000" bIns="158400" rtlCol="0" anchor="t">
            <a:spAutoFit/>
          </a:bodyPr>
          <a:lstStyle/>
          <a:p>
            <a:r>
              <a:rPr lang="da-DK" sz="2400">
                <a:cs typeface="Arial"/>
              </a:rPr>
              <a:t>Den 17. juni 2025</a:t>
            </a:r>
          </a:p>
          <a:p>
            <a:pPr algn="l">
              <a:lnSpc>
                <a:spcPct val="150000"/>
              </a:lnSpc>
            </a:pPr>
            <a:r>
              <a:rPr lang="da-DK">
                <a:cs typeface="Arial"/>
              </a:rPr>
              <a:t>Program 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da-DK" sz="2400">
                <a:cs typeface="Arial"/>
              </a:rPr>
              <a:t>Velkomst ved Mogens Christen Gade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da-DK" sz="2400">
                <a:cs typeface="Arial"/>
              </a:rPr>
              <a:t>Aktuel økonomisk status og udsigterne for Budget 2026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da-DK" sz="2400">
                <a:cs typeface="Arial"/>
              </a:rPr>
              <a:t>Præsentation af omstillingsforslag der er sendt i høring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da-DK" sz="2400">
                <a:cs typeface="Arial"/>
              </a:rPr>
              <a:t>Den videre budgetproces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429BE-CA25-464F-8621-E21791E8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491" y="812055"/>
            <a:ext cx="9396000" cy="652761"/>
          </a:xfrm>
        </p:spPr>
        <p:txBody>
          <a:bodyPr vert="horz" lIns="180000" tIns="72000" rIns="72000" bIns="72000" rtlCol="0" anchor="ctr" anchorCtr="0">
            <a:noAutofit/>
          </a:bodyPr>
          <a:lstStyle/>
          <a:p>
            <a:br>
              <a:rPr lang="da-DK" sz="3600">
                <a:cs typeface="Arial"/>
              </a:rPr>
            </a:br>
            <a:r>
              <a:rPr lang="da-DK" sz="5400">
                <a:cs typeface="Arial"/>
              </a:rPr>
              <a:t>Dialogmøde om Budget 2026 </a:t>
            </a:r>
            <a:br>
              <a:rPr lang="da-DK" sz="3600">
                <a:cs typeface="Arial"/>
              </a:rPr>
            </a:br>
            <a:r>
              <a:rPr lang="da-DK" sz="3600"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42604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12000" y="212725"/>
            <a:ext cx="10616077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600" b="1" i="0" u="none" strike="noStrike" kern="1200" cap="all" spc="0" normalizeH="0" baseline="0" noProof="0">
                <a:ln>
                  <a:noFill/>
                </a:ln>
                <a:solidFill>
                  <a:srgbClr val="2E4B5D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OPMÆRKSOMHEDSPUNKTER i budget 2026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Undertitel 6">
            <a:extLst>
              <a:ext uri="{FF2B5EF4-FFF2-40B4-BE49-F238E27FC236}">
                <a16:creationId xmlns:a16="http://schemas.microsoft.com/office/drawing/2014/main" id="{32845281-19D1-4D7A-A4EA-A4274C589200}"/>
              </a:ext>
            </a:extLst>
          </p:cNvPr>
          <p:cNvSpPr txBox="1">
            <a:spLocks/>
          </p:cNvSpPr>
          <p:nvPr/>
        </p:nvSpPr>
        <p:spPr>
          <a:xfrm>
            <a:off x="719999" y="849106"/>
            <a:ext cx="10343335" cy="471637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216000" tIns="108000" rIns="216000" bIns="15840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r>
              <a:rPr lang="da-DK" sz="2400" b="1" dirty="0">
                <a:solidFill>
                  <a:srgbClr val="314A5C"/>
                </a:solidFill>
                <a:latin typeface="Arial"/>
                <a:cs typeface="Arial"/>
              </a:rPr>
              <a:t>Økonomiaftalen for 2026</a:t>
            </a: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lang="da-DK" sz="2000" b="1" dirty="0">
              <a:solidFill>
                <a:srgbClr val="314A5C"/>
              </a:solidFill>
              <a:latin typeface="Arial"/>
              <a:cs typeface="Arial"/>
            </a:endParaRP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2000" dirty="0">
                <a:solidFill>
                  <a:srgbClr val="314A5C"/>
                </a:solidFill>
                <a:latin typeface="Arial"/>
                <a:cs typeface="Arial"/>
              </a:rPr>
              <a:t>Servicerammen løftes med 3,45 mia. kr. i forhold til ØA25.</a:t>
            </a:r>
          </a:p>
          <a:p>
            <a:pPr marR="5080" lvl="2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 dirty="0">
                <a:solidFill>
                  <a:srgbClr val="314A5C"/>
                </a:solidFill>
                <a:latin typeface="Arial"/>
                <a:cs typeface="Arial"/>
              </a:rPr>
              <a:t>(ca. 22,0 mio. kr. i Jammerbugt Kommune)</a:t>
            </a:r>
          </a:p>
          <a:p>
            <a:pPr marL="914400" marR="5080" lvl="2" indent="0">
              <a:spcBef>
                <a:spcPts val="5"/>
              </a:spcBef>
              <a:buNone/>
              <a:tabLst>
                <a:tab pos="299085" algn="l"/>
                <a:tab pos="299720" algn="l"/>
              </a:tabLst>
            </a:pPr>
            <a:endParaRPr lang="da-DK" sz="1500">
              <a:solidFill>
                <a:srgbClr val="314A5C"/>
              </a:solidFill>
              <a:latin typeface="Arial"/>
              <a:cs typeface="Arial"/>
            </a:endParaRPr>
          </a:p>
          <a:p>
            <a:pPr marL="914400" marR="5080" lvl="2" indent="0">
              <a:spcBef>
                <a:spcPts val="5"/>
              </a:spcBef>
              <a:buNone/>
              <a:tabLst>
                <a:tab pos="299085" algn="l"/>
                <a:tab pos="299720" algn="l"/>
              </a:tabLst>
            </a:pPr>
            <a:endParaRPr lang="da-DK" sz="1500" dirty="0">
              <a:solidFill>
                <a:srgbClr val="314A5C"/>
              </a:solidFill>
              <a:latin typeface="Arial"/>
              <a:cs typeface="Arial"/>
            </a:endParaRP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2000" dirty="0">
                <a:solidFill>
                  <a:srgbClr val="314A5C"/>
                </a:solidFill>
                <a:latin typeface="Arial"/>
                <a:cs typeface="Arial"/>
              </a:rPr>
              <a:t>Finansieringstilskud 1,8 mia. kr. </a:t>
            </a:r>
          </a:p>
          <a:p>
            <a:pPr marR="5080" lvl="2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 dirty="0">
                <a:solidFill>
                  <a:srgbClr val="314A5C"/>
                </a:solidFill>
                <a:latin typeface="Arial"/>
                <a:cs typeface="Arial"/>
              </a:rPr>
              <a:t>(ca. 20,1 mio. kr. til Jammerbugt Kommune)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2000" dirty="0">
                <a:solidFill>
                  <a:srgbClr val="314A5C"/>
                </a:solidFill>
                <a:latin typeface="Arial"/>
                <a:cs typeface="Arial"/>
              </a:rPr>
              <a:t>Kommunernes udgifter til administration skal nedbringes med 0,242 mia. kr.</a:t>
            </a:r>
          </a:p>
          <a:p>
            <a:pPr marR="5080" lvl="2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 dirty="0">
                <a:solidFill>
                  <a:srgbClr val="314A5C"/>
                </a:solidFill>
                <a:latin typeface="Arial"/>
                <a:cs typeface="Arial"/>
              </a:rPr>
              <a:t>(ca. -1,5 mio. kr. i Jammerbugt Kommune) 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2000" dirty="0">
                <a:solidFill>
                  <a:srgbClr val="314A5C"/>
                </a:solidFill>
                <a:latin typeface="Arial"/>
                <a:cs typeface="Arial"/>
              </a:rPr>
              <a:t>VE midler </a:t>
            </a:r>
          </a:p>
          <a:p>
            <a:pPr marR="5080" lvl="2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 dirty="0">
                <a:solidFill>
                  <a:srgbClr val="314A5C"/>
                </a:solidFill>
                <a:latin typeface="Arial"/>
                <a:cs typeface="Arial"/>
              </a:rPr>
              <a:t>Jammerbugt Kommune er tildelt 20,2 mio. kr. fratrukket 1,3 mio. kr. i bloktilskud = 18,9 mio. kr.</a:t>
            </a:r>
          </a:p>
          <a:p>
            <a:pPr marL="914400" marR="5080" lvl="2" indent="0">
              <a:spcBef>
                <a:spcPts val="5"/>
              </a:spcBef>
              <a:buNone/>
              <a:tabLst>
                <a:tab pos="299085" algn="l"/>
                <a:tab pos="299720" algn="l"/>
              </a:tabLst>
            </a:pPr>
            <a:endParaRPr lang="da-DK" sz="1500" dirty="0">
              <a:solidFill>
                <a:srgbClr val="314A5C"/>
              </a:solidFill>
              <a:latin typeface="Arial"/>
              <a:cs typeface="Arial"/>
            </a:endParaRP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2000" dirty="0">
                <a:solidFill>
                  <a:srgbClr val="314A5C"/>
                </a:solidFill>
                <a:latin typeface="Arial"/>
                <a:cs typeface="Arial"/>
              </a:rPr>
              <a:t>Særtilskudspulje er på 800 mio. kr. </a:t>
            </a: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065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0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47247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12000" y="212725"/>
            <a:ext cx="10616077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600" b="1" i="0" u="none" strike="noStrike" kern="1200" cap="all" spc="0" normalizeH="0" baseline="0" noProof="0">
                <a:ln>
                  <a:noFill/>
                </a:ln>
                <a:solidFill>
                  <a:srgbClr val="2E4B5D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OPMÆRKSOMHEDSPUNKTER i budget 2026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Undertitel 6">
            <a:extLst>
              <a:ext uri="{FF2B5EF4-FFF2-40B4-BE49-F238E27FC236}">
                <a16:creationId xmlns:a16="http://schemas.microsoft.com/office/drawing/2014/main" id="{32845281-19D1-4D7A-A4EA-A4274C589200}"/>
              </a:ext>
            </a:extLst>
          </p:cNvPr>
          <p:cNvSpPr txBox="1">
            <a:spLocks/>
          </p:cNvSpPr>
          <p:nvPr/>
        </p:nvSpPr>
        <p:spPr>
          <a:xfrm>
            <a:off x="720000" y="849106"/>
            <a:ext cx="9396000" cy="4562485"/>
          </a:xfrm>
          <a:prstGeom prst="rect">
            <a:avLst/>
          </a:prstGeom>
          <a:solidFill>
            <a:schemeClr val="bg1"/>
          </a:solidFill>
        </p:spPr>
        <p:txBody>
          <a:bodyPr vert="horz" lIns="216000" tIns="108000" rIns="216000" bIns="15840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1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r>
              <a:rPr lang="da-DK" sz="2400" b="1">
                <a:solidFill>
                  <a:srgbClr val="314A5C"/>
                </a:solidFill>
                <a:latin typeface="Arial"/>
                <a:cs typeface="Arial"/>
              </a:rPr>
              <a:t>Reformer</a:t>
            </a: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lang="da-DK" sz="2000" b="1">
              <a:solidFill>
                <a:srgbClr val="314A5C"/>
              </a:solidFill>
              <a:latin typeface="Arial"/>
              <a:cs typeface="Arial"/>
            </a:endParaRPr>
          </a:p>
          <a:p>
            <a:pPr marR="5080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kumimoji="0" lang="da-DK" sz="2000" b="1" i="0" u="none" strike="noStrike" kern="1200" cap="none" spc="0" normalizeH="0" baseline="0" noProof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Beskæftigelsesreform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>
                <a:solidFill>
                  <a:srgbClr val="314A5C"/>
                </a:solidFill>
                <a:latin typeface="Arial"/>
                <a:cs typeface="Arial"/>
              </a:rPr>
              <a:t>Besparelser i årene frem til 2030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>
                <a:solidFill>
                  <a:srgbClr val="314A5C"/>
                </a:solidFill>
                <a:latin typeface="Arial"/>
                <a:cs typeface="Arial"/>
              </a:rPr>
              <a:t>Nedlæggelse af jobcentrene</a:t>
            </a:r>
          </a:p>
          <a:p>
            <a:pPr marL="457200" marR="5080" lvl="1" indent="0">
              <a:spcBef>
                <a:spcPts val="5"/>
              </a:spcBef>
              <a:buNone/>
              <a:tabLst>
                <a:tab pos="299085" algn="l"/>
                <a:tab pos="299720" algn="l"/>
              </a:tabLst>
            </a:pPr>
            <a:endParaRPr kumimoji="0" lang="da-DK" sz="1500" b="1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R="5080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kumimoji="0" lang="da-DK" sz="2000" b="1" i="0" u="none" strike="noStrike" kern="1200" cap="none" spc="0" normalizeH="0" baseline="0" noProof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Ældrereform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>
                <a:solidFill>
                  <a:srgbClr val="314A5C"/>
                </a:solidFill>
                <a:latin typeface="Arial"/>
                <a:cs typeface="Arial"/>
              </a:rPr>
              <a:t>Store ændringer i tilrettelæggelse af plejen af de ældre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endParaRPr lang="da-DK" sz="1500" b="1">
              <a:solidFill>
                <a:srgbClr val="314A5C"/>
              </a:solidFill>
              <a:latin typeface="Arial"/>
              <a:cs typeface="Arial"/>
            </a:endParaRPr>
          </a:p>
          <a:p>
            <a:pPr marR="5080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kumimoji="0" lang="da-DK" sz="2000" b="1" i="0" u="none" strike="noStrike" kern="1200" cap="none" spc="0" normalizeH="0" baseline="0" noProof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Sundhedsreform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r>
              <a:rPr lang="da-DK" sz="1500">
                <a:solidFill>
                  <a:srgbClr val="314A5C"/>
                </a:solidFill>
                <a:latin typeface="Arial"/>
                <a:cs typeface="Arial"/>
              </a:rPr>
              <a:t>Store omlægninger fra 2027 og frem</a:t>
            </a: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endParaRPr lang="da-DK" sz="1500" b="1">
              <a:solidFill>
                <a:srgbClr val="314A5C"/>
              </a:solidFill>
              <a:latin typeface="Arial"/>
              <a:cs typeface="Arial"/>
            </a:endParaRP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endParaRPr kumimoji="0" lang="da-DK" sz="1500" b="1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R="5080" lvl="1">
              <a:spcBef>
                <a:spcPts val="5"/>
              </a:spcBef>
              <a:tabLst>
                <a:tab pos="299085" algn="l"/>
                <a:tab pos="299720" algn="l"/>
              </a:tabLst>
            </a:pPr>
            <a:endParaRPr kumimoji="0" lang="da-DK" sz="1500" b="1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065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80554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12000" y="212725"/>
            <a:ext cx="10616077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600" b="1" i="0" u="none" strike="noStrike" kern="1200" cap="all" spc="0" normalizeH="0" baseline="0" noProof="0">
                <a:ln>
                  <a:noFill/>
                </a:ln>
                <a:solidFill>
                  <a:srgbClr val="2E4B5D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OPMÆRKSOMHEDSPUNKTER i budget 2026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4400" b="0" i="0" u="none" strike="noStrike" kern="1200" cap="none" spc="0" normalizeH="0" baseline="0" noProof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" name="Undertitel 6">
            <a:extLst>
              <a:ext uri="{FF2B5EF4-FFF2-40B4-BE49-F238E27FC236}">
                <a16:creationId xmlns:a16="http://schemas.microsoft.com/office/drawing/2014/main" id="{32845281-19D1-4D7A-A4EA-A4274C589200}"/>
              </a:ext>
            </a:extLst>
          </p:cNvPr>
          <p:cNvSpPr txBox="1">
            <a:spLocks/>
          </p:cNvSpPr>
          <p:nvPr/>
        </p:nvSpPr>
        <p:spPr>
          <a:xfrm>
            <a:off x="720000" y="849106"/>
            <a:ext cx="9396000" cy="5331926"/>
          </a:xfrm>
          <a:prstGeom prst="rect">
            <a:avLst/>
          </a:prstGeom>
          <a:solidFill>
            <a:schemeClr val="bg1"/>
          </a:solidFill>
        </p:spPr>
        <p:txBody>
          <a:bodyPr vert="horz" lIns="216000" tIns="108000" rIns="216000" bIns="15840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r>
              <a:rPr kumimoji="0" lang="da-DK" sz="2400" b="1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Kataloger</a:t>
            </a:r>
          </a:p>
          <a:p>
            <a:pPr marL="0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28600" marR="5080" lvl="0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2000" b="1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Omstillingskatalog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1500" b="0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Forslag sendt i høring på 16,5 mio.</a:t>
            </a:r>
          </a:p>
          <a:p>
            <a:pPr marL="457200" marR="5080" lvl="1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28600" marR="5080" lvl="0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2000" b="1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Teknisk katalog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1500" b="0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Forslag til tekniske ændringer på 11 mio.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28600" marR="5080" lvl="0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2000" b="1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Udvidelsesforslag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1500" b="0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Forslag på 6,3 mio.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0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28600" marR="5080" lvl="0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2000" b="1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Udvidelsesønsker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da-DK" sz="1500" b="0" i="0" u="none" strike="noStrike" kern="1200" cap="none" spc="0" normalizeH="0" baseline="0" noProof="0" dirty="0">
                <a:ln>
                  <a:noFill/>
                </a:ln>
                <a:solidFill>
                  <a:srgbClr val="314A5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Ønsker på 11,7 mio.</a:t>
            </a: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0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5800" marR="5080" lvl="1" indent="-2286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  <a:defRPr/>
            </a:pP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065" marR="508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  <a:defRPr/>
            </a:pPr>
            <a:endParaRPr kumimoji="0" lang="da-DK" sz="2000" b="0" i="0" u="none" strike="noStrike" kern="1200" cap="none" spc="0" normalizeH="0" baseline="0" noProof="0" dirty="0">
              <a:ln>
                <a:noFill/>
              </a:ln>
              <a:solidFill>
                <a:srgbClr val="314A5C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9179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28073" y="212725"/>
            <a:ext cx="10616077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b="1" cap="all" dirty="0">
                <a:solidFill>
                  <a:srgbClr val="2E4B5D"/>
                </a:solidFill>
                <a:sym typeface="Arial"/>
              </a:rPr>
              <a:t>Gennemgang af omstillingsforslag</a:t>
            </a:r>
          </a:p>
          <a:p>
            <a:r>
              <a:rPr lang="da-DK" sz="3200" dirty="0"/>
              <a:t>Samlet overblik over forslag, der er sendt i høring </a:t>
            </a:r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49366BE-8CFA-72FD-4840-6A277BF70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33" y="1679510"/>
            <a:ext cx="9643419" cy="31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065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618835" y="212725"/>
            <a:ext cx="10735293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Børne- og Familieudvalget -  Omstillingsforslag</a:t>
            </a:r>
          </a:p>
          <a:p>
            <a:r>
              <a:rPr lang="da-DK" sz="3300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b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</a:br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5D47ADA3-31FC-3152-07DA-7C3F9C1EA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172" y="837437"/>
            <a:ext cx="8042798" cy="602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68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D60871AC-D5FD-455A-BE97-028DA470EE7A}"/>
              </a:ext>
            </a:extLst>
          </p:cNvPr>
          <p:cNvSpPr txBox="1">
            <a:spLocks/>
          </p:cNvSpPr>
          <p:nvPr/>
        </p:nvSpPr>
        <p:spPr>
          <a:xfrm>
            <a:off x="600364" y="212725"/>
            <a:ext cx="11381104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Kultur-, fritids- og Landdistriktsudvalget –  Omstillingsforslag</a:t>
            </a:r>
            <a:b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</a:br>
            <a:endParaRPr lang="da-DK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6E86ED86-C0C1-BABD-B5BC-B10944EA4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68" y="1844444"/>
            <a:ext cx="10400035" cy="226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88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318BFEC-D347-E480-2C04-C1D7439AF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039" y="1984445"/>
            <a:ext cx="10368474" cy="3129422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DB148AF3-A7FD-F416-8CC1-C8CA06F8C629}"/>
              </a:ext>
            </a:extLst>
          </p:cNvPr>
          <p:cNvSpPr txBox="1">
            <a:spLocks/>
          </p:cNvSpPr>
          <p:nvPr/>
        </p:nvSpPr>
        <p:spPr>
          <a:xfrm>
            <a:off x="600364" y="212725"/>
            <a:ext cx="11381104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Beskæftigelsesudvalget –  Omstillingsforslag</a:t>
            </a:r>
            <a:b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</a:b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8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E8C02F6-7589-2BA5-6395-616C49852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33" y="841992"/>
            <a:ext cx="7762325" cy="6031341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AEF5383-2846-CE50-934E-1DF19A37B338}"/>
              </a:ext>
            </a:extLst>
          </p:cNvPr>
          <p:cNvSpPr txBox="1">
            <a:spLocks/>
          </p:cNvSpPr>
          <p:nvPr/>
        </p:nvSpPr>
        <p:spPr>
          <a:xfrm>
            <a:off x="600364" y="212725"/>
            <a:ext cx="11381104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Social- og Sundhedsudvalget –  Omstillingsforslag</a:t>
            </a:r>
            <a:b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</a:b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4943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44AB163-CC62-4F28-A321-AC53562B0031}"/>
              </a:ext>
            </a:extLst>
          </p:cNvPr>
          <p:cNvSpPr txBox="1">
            <a:spLocks/>
          </p:cNvSpPr>
          <p:nvPr/>
        </p:nvSpPr>
        <p:spPr>
          <a:xfrm>
            <a:off x="600364" y="212725"/>
            <a:ext cx="10643786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Teknik- og Miljøudvalget –  Omstillingsforslag</a:t>
            </a:r>
            <a:b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  <a:sym typeface="Arial"/>
              </a:rPr>
            </a:br>
            <a:endParaRPr lang="da-DK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04D3F14F-4BB6-6232-5236-F7E782BFA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703" y="1774480"/>
            <a:ext cx="9889107" cy="22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097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7ABE387D-3692-47CC-890D-BB351D9B3E5A}"/>
              </a:ext>
            </a:extLst>
          </p:cNvPr>
          <p:cNvSpPr txBox="1">
            <a:spLocks/>
          </p:cNvSpPr>
          <p:nvPr/>
        </p:nvSpPr>
        <p:spPr>
          <a:xfrm>
            <a:off x="600364" y="212725"/>
            <a:ext cx="11381104" cy="749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>
                <a:solidFill>
                  <a:srgbClr val="2E4B5D"/>
                </a:solidFill>
                <a:sym typeface="Arial"/>
              </a:rPr>
              <a:t>Økonomiudvalget –  Omstillingsforslag</a:t>
            </a:r>
            <a:endParaRPr lang="da-DK" sz="3600">
              <a:solidFill>
                <a:srgbClr val="2E4B5D"/>
              </a:solidFill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B46B9F2-95D2-4F4C-B4D7-86F249DA0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100" y="3324225"/>
            <a:ext cx="3733800" cy="209550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05B7C995-79F4-CFDA-EF75-E40F257DBE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645" y="1068310"/>
            <a:ext cx="9359793" cy="404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36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805972" cy="2165145"/>
          </a:xfrm>
        </p:spPr>
        <p:txBody>
          <a:bodyPr/>
          <a:lstStyle/>
          <a:p>
            <a:pPr algn="ctr"/>
            <a:r>
              <a:rPr lang="da-DK">
                <a:solidFill>
                  <a:srgbClr val="737373"/>
                </a:solidFill>
                <a:latin typeface="Arial"/>
                <a:ea typeface="Arial"/>
                <a:cs typeface="Arial"/>
              </a:rPr>
              <a:t>Aktuel Økonomisk status</a:t>
            </a:r>
          </a:p>
        </p:txBody>
      </p:sp>
    </p:spTree>
    <p:extLst>
      <p:ext uri="{BB962C8B-B14F-4D97-AF65-F5344CB8AC3E}">
        <p14:creationId xmlns:p14="http://schemas.microsoft.com/office/powerpoint/2010/main" val="1094839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04871"/>
            <a:ext cx="10515600" cy="492714"/>
          </a:xfrm>
        </p:spPr>
        <p:txBody>
          <a:bodyPr/>
          <a:lstStyle/>
          <a:p>
            <a:r>
              <a:rPr lang="da-DK" sz="3600">
                <a:solidFill>
                  <a:srgbClr val="2E4B5D"/>
                </a:solidFill>
                <a:sym typeface="Arial"/>
              </a:rPr>
              <a:t>Den videre proces – ifølge tidsplanen</a:t>
            </a:r>
            <a:endParaRPr lang="da-DK" sz="3600">
              <a:solidFill>
                <a:srgbClr val="2E4B5D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857383"/>
            <a:ext cx="10986856" cy="47266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a-DK" sz="2300"/>
              <a:t>Høringsperiode til den 26. juni kl. 12.00 </a:t>
            </a:r>
          </a:p>
          <a:p>
            <a:pPr>
              <a:lnSpc>
                <a:spcPct val="150000"/>
              </a:lnSpc>
            </a:pPr>
            <a:r>
              <a:rPr lang="da-DK" sz="2300"/>
              <a:t>Kommunalbestyrelsen temamøde vedr. budget den 19. juni samt 28. august</a:t>
            </a:r>
          </a:p>
          <a:p>
            <a:pPr>
              <a:lnSpc>
                <a:spcPct val="150000"/>
              </a:lnSpc>
            </a:pPr>
            <a:r>
              <a:rPr lang="da-DK" sz="2300"/>
              <a:t>Økonomiudvalget ekstraordinært møde den 2. september</a:t>
            </a:r>
          </a:p>
          <a:p>
            <a:pPr>
              <a:lnSpc>
                <a:spcPct val="150000"/>
              </a:lnSpc>
            </a:pPr>
            <a:r>
              <a:rPr lang="da-DK" sz="2300"/>
              <a:t>Budgetseminar 5. – 6. september – Hotel </a:t>
            </a:r>
            <a:r>
              <a:rPr lang="da-DK" sz="2300" err="1"/>
              <a:t>Højgaarden</a:t>
            </a:r>
            <a:endParaRPr lang="da-DK" sz="2300"/>
          </a:p>
          <a:p>
            <a:pPr>
              <a:lnSpc>
                <a:spcPct val="150000"/>
              </a:lnSpc>
            </a:pPr>
            <a:r>
              <a:rPr lang="da-DK" sz="2300"/>
              <a:t>1. behandling i Kommunalbestyrelsen den 18. september  </a:t>
            </a:r>
          </a:p>
          <a:p>
            <a:pPr>
              <a:lnSpc>
                <a:spcPct val="150000"/>
              </a:lnSpc>
            </a:pPr>
            <a:r>
              <a:rPr lang="da-DK" sz="2300"/>
              <a:t>2. behandling i Kommunalbestyrelsen den 9. oktober  </a:t>
            </a:r>
          </a:p>
          <a:p>
            <a:pPr>
              <a:lnSpc>
                <a:spcPct val="150000"/>
              </a:lnSpc>
            </a:pPr>
            <a:r>
              <a:rPr lang="da-DK" sz="2300"/>
              <a:t>Orienteringsmøde om det vedtagne budget den 21. oktober  </a:t>
            </a:r>
          </a:p>
          <a:p>
            <a:endParaRPr lang="da-DK" sz="2300"/>
          </a:p>
        </p:txBody>
      </p:sp>
    </p:spTree>
    <p:extLst>
      <p:ext uri="{BB962C8B-B14F-4D97-AF65-F5344CB8AC3E}">
        <p14:creationId xmlns:p14="http://schemas.microsoft.com/office/powerpoint/2010/main" val="164573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20000" y="212400"/>
            <a:ext cx="8229600" cy="71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da-DK" sz="3600" b="1" dirty="0">
                <a:latin typeface="+mj-lt"/>
                <a:ea typeface="+mj-ea"/>
                <a:cs typeface="+mj-cs"/>
              </a:rPr>
              <a:t>BUDGET 2026 – HØRING </a:t>
            </a:r>
            <a:endParaRPr lang="da-DK" sz="20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FC745E5C-3BF5-6D89-7A9D-A1C54C260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01" y="829045"/>
            <a:ext cx="8889391" cy="5001387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27492E29-21B5-4EC2-A571-5462367AC70C}"/>
              </a:ext>
            </a:extLst>
          </p:cNvPr>
          <p:cNvSpPr/>
          <p:nvPr/>
        </p:nvSpPr>
        <p:spPr>
          <a:xfrm>
            <a:off x="1230722" y="5137377"/>
            <a:ext cx="1625600" cy="2232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6939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821718" y="2228671"/>
            <a:ext cx="15516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500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53899" y="811033"/>
            <a:ext cx="6487259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da-DK" sz="4500" b="1">
              <a:solidFill>
                <a:srgbClr val="2E4B5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da-DK" sz="4500" b="1">
                <a:solidFill>
                  <a:srgbClr val="2E4B5D"/>
                </a:solidFill>
                <a:latin typeface="+mj-lt"/>
                <a:ea typeface="+mj-ea"/>
                <a:cs typeface="+mj-cs"/>
              </a:rPr>
              <a:t>Spørgsmål</a:t>
            </a:r>
          </a:p>
          <a:p>
            <a:endParaRPr lang="da-DK" sz="4500" b="1">
              <a:solidFill>
                <a:srgbClr val="737373"/>
              </a:solidFill>
              <a:latin typeface="+mj-lt"/>
            </a:endParaRPr>
          </a:p>
          <a:p>
            <a:endParaRPr lang="da-DK" sz="4500" b="1">
              <a:solidFill>
                <a:srgbClr val="73737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3007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62776" y="2879530"/>
            <a:ext cx="6487259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da-DK" sz="4500" b="1">
                <a:solidFill>
                  <a:srgbClr val="2E4B5D"/>
                </a:solidFill>
                <a:latin typeface="+mj-lt"/>
                <a:ea typeface="+mj-ea"/>
                <a:cs typeface="+mj-cs"/>
              </a:rPr>
              <a:t>TAK FOR IDAG</a:t>
            </a:r>
          </a:p>
          <a:p>
            <a:endParaRPr lang="da-DK" sz="4500" b="1">
              <a:solidFill>
                <a:srgbClr val="737373"/>
              </a:solidFill>
              <a:latin typeface="+mj-lt"/>
            </a:endParaRPr>
          </a:p>
          <a:p>
            <a:endParaRPr lang="da-DK" sz="4500" b="1">
              <a:solidFill>
                <a:srgbClr val="73737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1093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84C115-1FBB-424B-AA76-6CCB4F81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83644"/>
            <a:ext cx="10689696" cy="603047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/>
              <a:t>Likviditet kr. pr. indbygger 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B06A0050-2351-CFE2-4A96-1C76BBA63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489" y="1228153"/>
            <a:ext cx="9211733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50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B2D3EA3D-AD9F-48EC-9391-318B0FCE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86305"/>
            <a:ext cx="10689696" cy="603047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>
                <a:solidFill>
                  <a:srgbClr val="2E4B5D"/>
                </a:solidFill>
              </a:rPr>
              <a:t>Langfristet gæld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F9C0FBA1-A9B2-33E4-C56C-721206CE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91" y="889352"/>
            <a:ext cx="9767776" cy="481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537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CEC8500A-DFDE-4ECB-B242-0EB285D1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83644"/>
            <a:ext cx="10689696" cy="603047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>
                <a:solidFill>
                  <a:srgbClr val="2E4B5D"/>
                </a:solidFill>
              </a:rPr>
              <a:t>Driftsudgifter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50FCBE2-49F0-0AD3-B21C-BEA8195A0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04" y="886691"/>
            <a:ext cx="8410669" cy="509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5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CEC8500A-DFDE-4ECB-B242-0EB285D1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83644"/>
            <a:ext cx="10689696" cy="603047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>
                <a:solidFill>
                  <a:srgbClr val="2E4B5D"/>
                </a:solidFill>
              </a:rPr>
              <a:t>Udskrivningsgrundlag pr. indbygger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872DB4D-6E5A-3428-7553-A7793890F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63" y="886691"/>
            <a:ext cx="9381541" cy="474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085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5810A-3A30-4B35-8D43-9D28EBE6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365125"/>
            <a:ext cx="10515600" cy="503093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/>
              <a:t>Demografi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2763C9B-B093-5058-5B4F-98325B4FA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963315"/>
            <a:ext cx="9674578" cy="466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83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5810A-3A30-4B35-8D43-9D28EBE6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33124"/>
            <a:ext cx="10515600" cy="503093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/>
              <a:t>RESULTATOPGØRELSE – BASIS 2026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5A3D8E5-C9D6-1C23-3A48-412C1FDEB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426" y="600415"/>
            <a:ext cx="7058025" cy="6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55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5810A-3A30-4B35-8D43-9D28EBE6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365125"/>
            <a:ext cx="10515600" cy="503093"/>
          </a:xfrm>
        </p:spPr>
        <p:txBody>
          <a:bodyPr/>
          <a:lstStyle/>
          <a:p>
            <a:pPr>
              <a:spcBef>
                <a:spcPts val="0"/>
              </a:spcBef>
              <a:buSzPct val="25000"/>
            </a:pPr>
            <a:r>
              <a:rPr lang="da-DK" sz="3600"/>
              <a:t>RESULTATOPGØRELSE – BASIS 2026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52E6D4A-050E-0A88-14DE-2939A2C9B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623" y="1121614"/>
            <a:ext cx="9350353" cy="362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98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Jammerbugt tema">
  <a:themeElements>
    <a:clrScheme name="Jammerbugt">
      <a:dk1>
        <a:srgbClr val="314A5C"/>
      </a:dk1>
      <a:lt1>
        <a:srgbClr val="FFFFFF"/>
      </a:lt1>
      <a:dk2>
        <a:srgbClr val="314A5C"/>
      </a:dk2>
      <a:lt2>
        <a:srgbClr val="D0DFE8"/>
      </a:lt2>
      <a:accent1>
        <a:srgbClr val="61666B"/>
      </a:accent1>
      <a:accent2>
        <a:srgbClr val="849F7A"/>
      </a:accent2>
      <a:accent3>
        <a:srgbClr val="B7CFB0"/>
      </a:accent3>
      <a:accent4>
        <a:srgbClr val="F6E12F"/>
      </a:accent4>
      <a:accent5>
        <a:srgbClr val="E9530E"/>
      </a:accent5>
      <a:accent6>
        <a:srgbClr val="4B2713"/>
      </a:accent6>
      <a:hlink>
        <a:srgbClr val="5A9BBC"/>
      </a:hlink>
      <a:folHlink>
        <a:srgbClr val="61666B"/>
      </a:folHlink>
    </a:clrScheme>
    <a:fontScheme name="Jammerbugt tek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 - Farve og grafik" id="{34E1B4A7-FFBB-4DA8-B9C3-F498BDDAB82E}" vid="{DE431D51-8CB4-433A-8D15-644CEDF50207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dligere_Journaliseret_SBSYSJournalisering xmlns="09b6dd18-eb86-45c3-bf59-45b2c2422f6f" xsi:nil="true"/>
    <Seneste_Journalisering_SBSYSJournalisering xmlns="09b6dd18-eb86-45c3-bf59-45b2c2422f6f" xsi:nil="true"/>
    <KLIK_IKKE_JournaliseredeSager_SBSYSJournalisering xmlns="09b6dd18-eb86-45c3-bf59-45b2c2422f6f" xsi:nil="true"/>
    <TaxCatchAll xmlns="b801e7df-4661-47a0-96ae-77f7d0ac42e7" xsi:nil="true"/>
    <lcf76f155ced4ddcb4097134ff3c332f xmlns="09b6dd18-eb86-45c3-bf59-45b2c2422f6f">
      <Terms xmlns="http://schemas.microsoft.com/office/infopath/2007/PartnerControls"/>
    </lcf76f155ced4ddcb4097134ff3c332f>
    <KLIK_IKKE_JournaliseringsTidspunkter_SBSYSJournalisering xmlns="09b6dd18-eb86-45c3-bf59-45b2c2422f6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E8901E2BEB9848B1645C8525F20C12" ma:contentTypeVersion="22" ma:contentTypeDescription="Opret et nyt dokument." ma:contentTypeScope="" ma:versionID="acece18653aabb0aeacea6ffdf07a8cf">
  <xsd:schema xmlns:xsd="http://www.w3.org/2001/XMLSchema" xmlns:xs="http://www.w3.org/2001/XMLSchema" xmlns:p="http://schemas.microsoft.com/office/2006/metadata/properties" xmlns:ns2="09b6dd18-eb86-45c3-bf59-45b2c2422f6f" xmlns:ns3="b801e7df-4661-47a0-96ae-77f7d0ac42e7" targetNamespace="http://schemas.microsoft.com/office/2006/metadata/properties" ma:root="true" ma:fieldsID="7e0b7b22b150e7d358436a4955a5155a" ns2:_="" ns3:_="">
    <xsd:import namespace="09b6dd18-eb86-45c3-bf59-45b2c2422f6f"/>
    <xsd:import namespace="b801e7df-4661-47a0-96ae-77f7d0ac42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Tidligere_Journaliseret_SBSYSJournalisering" minOccurs="0"/>
                <xsd:element ref="ns2:Seneste_Journalisering_SBSYSJournalisering" minOccurs="0"/>
                <xsd:element ref="ns2:KLIK_IKKE_JournaliseredeSager_SBSYSJournalisering" minOccurs="0"/>
                <xsd:element ref="ns2:KLIK_IKKE_JournaliseringsTidspunkter_SBSYSJournalisering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6dd18-eb86-45c3-bf59-45b2c2422f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idligere_Journaliseret_SBSYSJournalisering" ma:index="14" nillable="true" ma:displayName="Tidligere_Journaliseret_SBSYSJournalisering" ma:description="Boolsk værdi om filen tidligere er blevet journaliseret" ma:hidden="true" ma:internalName="Tidligere_Journaliseret_SBSYSJournalisering" ma:readOnly="false">
      <xsd:simpleType>
        <xsd:restriction base="dms:Boolean"/>
      </xsd:simpleType>
    </xsd:element>
    <xsd:element name="Seneste_Journalisering_SBSYSJournalisering" ma:index="15" nillable="true" ma:displayName="Seneste_Journalisering_SBSYSJournalisering" ma:description="Dato og tidspunkt for den seneste journalisering. " ma:format="DateTime" ma:hidden="true" ma:internalName="Seneste_Journalisering_SBSYSJournalisering" ma:readOnly="false">
      <xsd:simpleType>
        <xsd:restriction base="dms:DateTime"/>
      </xsd:simpleType>
    </xsd:element>
    <xsd:element name="KLIK_IKKE_JournaliseredeSager_SBSYSJournalisering" ma:index="16" nillable="true" ma:displayName="KLIK_IKKE_JournaliseredeSager_SBSYSJournalisering" ma:description="Liste med sagsnumre for journalisering" ma:hidden="true" ma:internalName="KLIK_IKKE_JournaliseredeSager_SBSYSJournalisering" ma:readOnly="false">
      <xsd:simpleType>
        <xsd:restriction base="dms:Note"/>
      </xsd:simpleType>
    </xsd:element>
    <xsd:element name="KLIK_IKKE_JournaliseringsTidspunkter_SBSYSJournalisering" ma:index="17" nillable="true" ma:displayName="KLIK_IKKE_JournaliseringsTidspunkter_SBSYSJournalisering" ma:description="Liste med tidspunbter for journalisering" ma:hidden="true" ma:internalName="KLIK_IKKE_JournaliseringsTidspunkter_SBSYSJournalisering" ma:readOnly="fals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Billedmærker" ma:readOnly="false" ma:fieldId="{5cf76f15-5ced-4ddc-b409-7134ff3c332f}" ma:taxonomyMulti="true" ma:sspId="f635a37f-febb-4872-a57c-7d91111284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01e7df-4661-47a0-96ae-77f7d0ac42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b3098d6f-a12e-4aa6-b023-25440db14f67}" ma:internalName="TaxCatchAll" ma:showField="CatchAllData" ma:web="b801e7df-4661-47a0-96ae-77f7d0ac42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61D27D-3F7B-4253-B6C2-348B27CB9173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b801e7df-4661-47a0-96ae-77f7d0ac42e7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09b6dd18-eb86-45c3-bf59-45b2c2422f6f"/>
  </ds:schemaRefs>
</ds:datastoreItem>
</file>

<file path=customXml/itemProps2.xml><?xml version="1.0" encoding="utf-8"?>
<ds:datastoreItem xmlns:ds="http://schemas.openxmlformats.org/officeDocument/2006/customXml" ds:itemID="{05DBDAFF-4DCA-447C-8BFE-99088D88A0BC}">
  <ds:schemaRefs>
    <ds:schemaRef ds:uri="09b6dd18-eb86-45c3-bf59-45b2c2422f6f"/>
    <ds:schemaRef ds:uri="b801e7df-4661-47a0-96ae-77f7d0ac42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FB1F7E0-6D42-4A66-A643-C5E705DD67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369</Words>
  <Application>Microsoft Office PowerPoint</Application>
  <PresentationFormat>Widescreen</PresentationFormat>
  <Paragraphs>97</Paragraphs>
  <Slides>23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6" baseType="lpstr">
      <vt:lpstr>Arial</vt:lpstr>
      <vt:lpstr>Calibri</vt:lpstr>
      <vt:lpstr>Jammerbugt tema</vt:lpstr>
      <vt:lpstr> Dialogmøde om Budget 2026   </vt:lpstr>
      <vt:lpstr>Aktuel Økonomisk status</vt:lpstr>
      <vt:lpstr>Likviditet kr. pr. indbygger </vt:lpstr>
      <vt:lpstr>Langfristet gæld</vt:lpstr>
      <vt:lpstr>Driftsudgifter </vt:lpstr>
      <vt:lpstr>Udskrivningsgrundlag pr. indbygger</vt:lpstr>
      <vt:lpstr>Demografi </vt:lpstr>
      <vt:lpstr>RESULTATOPGØRELSE – BASIS 2026 </vt:lpstr>
      <vt:lpstr>RESULTATOPGØRELSE – BASIS 2026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Den videre proces – ifølge tidsplanen</vt:lpstr>
      <vt:lpstr>PowerPoint-præsentation</vt:lpstr>
      <vt:lpstr>PowerPoint-præsentation</vt:lpstr>
      <vt:lpstr>PowerPoint-præsentation</vt:lpstr>
    </vt:vector>
  </TitlesOfParts>
  <Company>Jammerbugt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Jacob Dahl Andersen</dc:creator>
  <cp:lastModifiedBy>Line Røge Andreasen</cp:lastModifiedBy>
  <cp:revision>1</cp:revision>
  <cp:lastPrinted>2025-06-11T09:34:24Z</cp:lastPrinted>
  <dcterms:created xsi:type="dcterms:W3CDTF">2015-03-18T09:57:16Z</dcterms:created>
  <dcterms:modified xsi:type="dcterms:W3CDTF">2025-06-12T09:22:38Z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0x01010005E8901E2BEB9848B1645C8525F20C12</vt:lpwstr>
  </property>
  <property fmtid="{D5CDD505-2E9C-101B-9397-08002B2CF9AE}" pid="3" name="MediaServiceImageTags">
    <vt:lpwstr/>
  </property>
</Properties>
</file>