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2" r:id="rId3"/>
    <p:sldId id="327" r:id="rId4"/>
    <p:sldId id="318" r:id="rId5"/>
    <p:sldId id="326" r:id="rId6"/>
    <p:sldId id="320" r:id="rId7"/>
    <p:sldId id="321" r:id="rId8"/>
    <p:sldId id="323" r:id="rId9"/>
    <p:sldId id="324" r:id="rId10"/>
    <p:sldId id="329" r:id="rId11"/>
    <p:sldId id="328" r:id="rId12"/>
  </p:sldIdLst>
  <p:sldSz cx="12192000" cy="6858000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D937A-D4A0-46C4-94BE-537FF5B8C9C8}" type="datetimeFigureOut">
              <a:rPr lang="da-DK" smtClean="0"/>
              <a:t>09-05-2018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7CE8-71C6-47BB-8BE8-BAB45F7361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88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CE8-71C6-47BB-8BE8-BAB45F73618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756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0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16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42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43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6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39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3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2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52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7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2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22-05-2017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A6C5-A920-434E-96A4-C068F6F654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0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Nye lokalplaner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94114"/>
            <a:ext cx="9144000" cy="1563686"/>
          </a:xfrm>
        </p:spPr>
        <p:txBody>
          <a:bodyPr/>
          <a:lstStyle/>
          <a:p>
            <a:r>
              <a:rPr lang="da-DK" dirty="0"/>
              <a:t>Nord for Blokhus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cxnSp>
        <p:nvCxnSpPr>
          <p:cNvPr id="7" name="Lige forbindelse 6"/>
          <p:cNvCxnSpPr/>
          <p:nvPr/>
        </p:nvCxnSpPr>
        <p:spPr>
          <a:xfrm>
            <a:off x="2018270" y="3602038"/>
            <a:ext cx="817193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</p:spTree>
    <p:extLst>
      <p:ext uri="{BB962C8B-B14F-4D97-AF65-F5344CB8AC3E}">
        <p14:creationId xmlns:p14="http://schemas.microsoft.com/office/powerpoint/2010/main" val="324698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Forslag kommer april – maj – juni 2018 –  vedtaget 1. januar 2019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11E2C9-8536-49CD-83AC-C5800863A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737749" y="1580413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A57CCD4-EC59-4730-A5E6-2D3A2FDFC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059524" y="1764424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CEE9188-33D1-4959-9003-CF9B68531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381300" y="1995488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EFCA482-B099-4CD3-9F7E-D6D4C7588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730235" y="2240605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849B8A5-4D0E-478B-9CF3-580D9FDCB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2064729" y="2477984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4C3F115-3DA2-429F-93C1-53FDB02C7DE5}"/>
              </a:ext>
            </a:extLst>
          </p:cNvPr>
          <p:cNvSpPr txBox="1">
            <a:spLocks/>
          </p:cNvSpPr>
          <p:nvPr/>
        </p:nvSpPr>
        <p:spPr>
          <a:xfrm>
            <a:off x="5606251" y="1916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/>
              <a:t>Læs dem på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8B0029D-6B12-4A74-B1CF-E759B1A93E37}"/>
              </a:ext>
            </a:extLst>
          </p:cNvPr>
          <p:cNvSpPr/>
          <p:nvPr/>
        </p:nvSpPr>
        <p:spPr>
          <a:xfrm>
            <a:off x="5606251" y="3099795"/>
            <a:ext cx="2887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http://www.jammerbugt.dk</a:t>
            </a:r>
          </a:p>
        </p:txBody>
      </p:sp>
    </p:spTree>
    <p:extLst>
      <p:ext uri="{BB962C8B-B14F-4D97-AF65-F5344CB8AC3E}">
        <p14:creationId xmlns:p14="http://schemas.microsoft.com/office/powerpoint/2010/main" val="93139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Hvad sker der p 2019-2020 -21 </a:t>
            </a:r>
            <a:r>
              <a:rPr lang="da-DK" sz="2800" b="1" dirty="0" err="1"/>
              <a:t>osv</a:t>
            </a:r>
            <a:endParaRPr lang="da-DK" sz="2800" b="1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CA60DF5-A17D-409E-AA2F-D932EAFD6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3" t="8353" r="8925" b="9348"/>
          <a:stretch/>
        </p:blipFill>
        <p:spPr>
          <a:xfrm>
            <a:off x="838200" y="1213981"/>
            <a:ext cx="7997982" cy="511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55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Ikke en ny idé </a:t>
            </a:r>
            <a:r>
              <a:rPr lang="da-DK" sz="2800" b="1" dirty="0">
                <a:sym typeface="Wingdings" panose="05000000000000000000" pitchFamily="2" charset="2"/>
              </a:rPr>
              <a:t></a:t>
            </a:r>
            <a:endParaRPr lang="da-DK" sz="2800" b="1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E2D7035-A12C-453D-B4F6-ED4CE138A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7" t="6747" r="27249"/>
          <a:stretch/>
        </p:blipFill>
        <p:spPr>
          <a:xfrm>
            <a:off x="5006566" y="704271"/>
            <a:ext cx="4662024" cy="570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Nord for Blokhus - 1200 sommerhuse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C1AD65D-47E3-458A-BD6A-0A69A6455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" t="10258" r="1013" b="3146"/>
          <a:stretch/>
        </p:blipFill>
        <p:spPr>
          <a:xfrm>
            <a:off x="838200" y="1327706"/>
            <a:ext cx="9270748" cy="495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1363196-086C-4725-AD49-60E08546F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5" t="16064" r="28156"/>
          <a:stretch/>
        </p:blipFill>
        <p:spPr>
          <a:xfrm>
            <a:off x="9044883" y="4098696"/>
            <a:ext cx="2308917" cy="265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86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5829" y="317496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Lokalplanområder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22F6D38-E866-42A0-AE05-DDDD0BF1B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7" t="7445" r="35923" b="35631"/>
          <a:stretch/>
        </p:blipFill>
        <p:spPr>
          <a:xfrm>
            <a:off x="392517" y="1383157"/>
            <a:ext cx="5942181" cy="401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42725F1-57EA-4315-A218-8B29CE9DF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40" t="8184" r="27090"/>
          <a:stretch/>
        </p:blipFill>
        <p:spPr>
          <a:xfrm>
            <a:off x="6663350" y="1383157"/>
            <a:ext cx="4207962" cy="501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91F55495-6239-4709-8DC8-3729177C5983}"/>
              </a:ext>
            </a:extLst>
          </p:cNvPr>
          <p:cNvSpPr/>
          <p:nvPr/>
        </p:nvSpPr>
        <p:spPr>
          <a:xfrm>
            <a:off x="595829" y="5856717"/>
            <a:ext cx="406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http://www.jammerbugt.dk/Blokhusnord</a:t>
            </a:r>
          </a:p>
        </p:txBody>
      </p:sp>
    </p:spTree>
    <p:extLst>
      <p:ext uri="{BB962C8B-B14F-4D97-AF65-F5344CB8AC3E}">
        <p14:creationId xmlns:p14="http://schemas.microsoft.com/office/powerpoint/2010/main" val="414507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Analyse ”</a:t>
            </a:r>
            <a:r>
              <a:rPr lang="da-DK" sz="2800" b="1" i="1" dirty="0"/>
              <a:t>Møller &amp; Grønborg”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FCD5652-DBE3-4598-AEEE-173C6775A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9" t="12531" r="27804"/>
          <a:stretch/>
        </p:blipFill>
        <p:spPr>
          <a:xfrm>
            <a:off x="757498" y="1758109"/>
            <a:ext cx="2963476" cy="343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01C5D46-77EB-4A1C-A2BD-5115CAD7E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20" t="10957" r="27725"/>
          <a:stretch/>
        </p:blipFill>
        <p:spPr>
          <a:xfrm>
            <a:off x="8380564" y="775673"/>
            <a:ext cx="2525917" cy="296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3368CD-8CE1-4E1B-AEA2-DF0554117956}"/>
              </a:ext>
            </a:extLst>
          </p:cNvPr>
          <p:cNvSpPr/>
          <p:nvPr/>
        </p:nvSpPr>
        <p:spPr>
          <a:xfrm>
            <a:off x="4342645" y="41543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Torsdag den 14. september 2017 blev der afholdt borgermøde i Blokhus ang. nyt plangrundlag for sommerhusområdet nord for Blokhus.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D97601-E1E7-4526-B703-53252629E1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24" t="12442" r="30343"/>
          <a:stretch/>
        </p:blipFill>
        <p:spPr>
          <a:xfrm>
            <a:off x="5118693" y="303736"/>
            <a:ext cx="2576071" cy="32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5 Lokalplanområde </a:t>
            </a:r>
            <a:br>
              <a:rPr lang="da-DK" sz="2800" b="1" dirty="0"/>
            </a:br>
            <a:r>
              <a:rPr lang="da-DK" sz="2800" b="1" dirty="0"/>
              <a:t>5 nye lokalplaner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7ED7B0A-64F0-4A68-9AB9-52FD788C6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08" t="12851" r="27963"/>
          <a:stretch/>
        </p:blipFill>
        <p:spPr>
          <a:xfrm>
            <a:off x="4336611" y="56916"/>
            <a:ext cx="6026590" cy="680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10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Forslag kommer april – maj – juni 2018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11E2C9-8536-49CD-83AC-C5800863A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076500" y="1690688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A57CCD4-EC59-4730-A5E6-2D3A2FDFC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228900" y="1843088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CEE9188-33D1-4959-9003-CF9B68531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381300" y="1995488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EFCA482-B099-4CD3-9F7E-D6D4C7588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533700" y="2147888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849B8A5-4D0E-478B-9CF3-580D9FDCB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13604" r="31733"/>
          <a:stretch/>
        </p:blipFill>
        <p:spPr>
          <a:xfrm>
            <a:off x="1686100" y="2300288"/>
            <a:ext cx="2843651" cy="394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4C3F115-3DA2-429F-93C1-53FDB02C7DE5}"/>
              </a:ext>
            </a:extLst>
          </p:cNvPr>
          <p:cNvSpPr txBox="1">
            <a:spLocks/>
          </p:cNvSpPr>
          <p:nvPr/>
        </p:nvSpPr>
        <p:spPr>
          <a:xfrm>
            <a:off x="5606251" y="1916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/>
              <a:t>Borgermøde i de 5 områder</a:t>
            </a:r>
          </a:p>
          <a:p>
            <a:endParaRPr lang="da-DK" sz="2800" b="1" dirty="0"/>
          </a:p>
          <a:p>
            <a:r>
              <a:rPr lang="da-DK" sz="2800" b="1" dirty="0"/>
              <a:t>26 maj</a:t>
            </a:r>
            <a:br>
              <a:rPr lang="da-DK" sz="2800" b="1" dirty="0"/>
            </a:br>
            <a:endParaRPr lang="da-DK" sz="2800" b="1" dirty="0"/>
          </a:p>
          <a:p>
            <a:r>
              <a:rPr lang="da-DK" sz="2800" b="1" dirty="0"/>
              <a:t>16 juni x2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8B0029D-6B12-4A74-B1CF-E759B1A93E37}"/>
              </a:ext>
            </a:extLst>
          </p:cNvPr>
          <p:cNvSpPr/>
          <p:nvPr/>
        </p:nvSpPr>
        <p:spPr>
          <a:xfrm>
            <a:off x="5606251" y="4151388"/>
            <a:ext cx="406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http://www.jammerbugt.dk/Blokhusnord</a:t>
            </a:r>
          </a:p>
        </p:txBody>
      </p:sp>
    </p:spTree>
    <p:extLst>
      <p:ext uri="{BB962C8B-B14F-4D97-AF65-F5344CB8AC3E}">
        <p14:creationId xmlns:p14="http://schemas.microsoft.com/office/powerpoint/2010/main" val="98273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833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4704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2800" b="1" dirty="0"/>
              <a:t>Indhold</a:t>
            </a:r>
            <a:br>
              <a:rPr lang="da-DK" sz="2800" b="1" dirty="0"/>
            </a:br>
            <a:br>
              <a:rPr lang="da-DK" sz="2800" b="1" dirty="0"/>
            </a:br>
            <a:r>
              <a:rPr lang="da-DK" sz="2800" b="1" i="1" dirty="0"/>
              <a:t>Bevarende planer – med muligheder</a:t>
            </a:r>
            <a:br>
              <a:rPr lang="da-DK" sz="2800" b="1" i="1" dirty="0"/>
            </a:br>
            <a:r>
              <a:rPr lang="da-DK" sz="2800" b="1" i="1" dirty="0"/>
              <a:t>Udgangspunkt i landskabet og bebyggelsen</a:t>
            </a: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0C85E56B-9F81-4CA7-A49B-C10D7DB66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6795"/>
              </p:ext>
            </p:extLst>
          </p:nvPr>
        </p:nvGraphicFramePr>
        <p:xfrm>
          <a:off x="918424" y="2080927"/>
          <a:ext cx="8127999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697238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993403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023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Gammel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NY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7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Udstykning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2500 /1250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Ingen ændring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3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Afstand til skel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5/2,5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Ingen ændring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4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Højde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4-5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 meter (7,5)</a:t>
                      </a:r>
                      <a:br>
                        <a:rPr lang="da-DK" dirty="0"/>
                      </a:br>
                      <a:r>
                        <a:rPr lang="da-DK" dirty="0"/>
                        <a:t>Eksisterende bygningshøjde kan fastholder – også ved nybyggeri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5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Bebyggelsesprocent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 </a:t>
                      </a:r>
                      <a:br>
                        <a:rPr lang="da-DK" dirty="0"/>
                      </a:br>
                      <a:r>
                        <a:rPr lang="da-DK" dirty="0"/>
                        <a:t>max 180 + 50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5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Facade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2,5/3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 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3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94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" y="5353051"/>
            <a:ext cx="12192000" cy="2132168"/>
          </a:xfrm>
          <a:prstGeom prst="rect">
            <a:avLst/>
          </a:prstGeom>
        </p:spPr>
      </p:pic>
      <p:sp>
        <p:nvSpPr>
          <p:cNvPr id="8" name="Undertitel 3"/>
          <p:cNvSpPr txBox="1">
            <a:spLocks/>
          </p:cNvSpPr>
          <p:nvPr/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3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22-05-2017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524000" y="-6294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41218" y="192673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Indhold</a:t>
            </a: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1CF5F434-C53A-4A96-982D-739CBF802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41727"/>
              </p:ext>
            </p:extLst>
          </p:nvPr>
        </p:nvGraphicFramePr>
        <p:xfrm>
          <a:off x="923453" y="1213347"/>
          <a:ext cx="7940139" cy="225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473">
                  <a:extLst>
                    <a:ext uri="{9D8B030D-6E8A-4147-A177-3AD203B41FA5}">
                      <a16:colId xmlns:a16="http://schemas.microsoft.com/office/drawing/2014/main" val="37697238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993403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02318760"/>
                    </a:ext>
                  </a:extLst>
                </a:gridCol>
              </a:tblGrid>
              <a:tr h="31545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Gammel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NY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77284"/>
                  </a:ext>
                </a:extLst>
              </a:tr>
              <a:tr h="315451">
                <a:tc>
                  <a:txBody>
                    <a:bodyPr/>
                    <a:lstStyle/>
                    <a:p>
                      <a:r>
                        <a:rPr lang="da-DK" dirty="0"/>
                        <a:t>Tagform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Sadeltag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Sadeltag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34627"/>
                  </a:ext>
                </a:extLst>
              </a:tr>
              <a:tr h="315451">
                <a:tc>
                  <a:txBody>
                    <a:bodyPr/>
                    <a:lstStyle/>
                    <a:p>
                      <a:r>
                        <a:rPr lang="da-DK" dirty="0"/>
                        <a:t>Tagmateriale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Pap – fibercement 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Ikke teglsten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40840"/>
                  </a:ext>
                </a:extLst>
              </a:tr>
              <a:tr h="552039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Niveauplan </a:t>
                      </a:r>
                      <a:br>
                        <a:rPr lang="da-DK" dirty="0">
                          <a:solidFill>
                            <a:srgbClr val="FF0000"/>
                          </a:solidFill>
                        </a:rPr>
                      </a:br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Placering i terræn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52650"/>
                  </a:ext>
                </a:extLst>
              </a:tr>
              <a:tr h="516802">
                <a:tc gridSpan="3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56365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95368BE2-90BF-4E9C-9974-B8DC10BB04D1}"/>
              </a:ext>
            </a:extLst>
          </p:cNvPr>
          <p:cNvSpPr/>
          <p:nvPr/>
        </p:nvSpPr>
        <p:spPr>
          <a:xfrm>
            <a:off x="974002" y="301891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Ny bebyggelse skal placeres så terrænregulering minimeres og må ikke placeres på klittoppe. </a:t>
            </a:r>
          </a:p>
          <a:p>
            <a:endParaRPr lang="da-DK" dirty="0"/>
          </a:p>
          <a:p>
            <a:r>
              <a:rPr lang="da-DK" dirty="0"/>
              <a:t>Ved genopførelse på klittoppe må sommerhuset udelukkende </a:t>
            </a:r>
            <a:r>
              <a:rPr lang="da-DK" dirty="0" err="1"/>
              <a:t>opfø</a:t>
            </a:r>
            <a:r>
              <a:rPr lang="da-DK" dirty="0"/>
              <a:t> es på en sokkel med en placering, som tager udgangspunkt i den oprindelige placering og et bebygget areal, som ikke overstiger det oprindelige bebyggede areal. </a:t>
            </a:r>
          </a:p>
          <a:p>
            <a:endParaRPr lang="da-DK" dirty="0"/>
          </a:p>
          <a:p>
            <a:r>
              <a:rPr lang="da-DK" dirty="0"/>
              <a:t>Ny bebyggelse skal placeres med udgangspunkt i det for grunden fastlagte niveauplan, som fastlægges af bygningsmyndigheden.</a:t>
            </a:r>
          </a:p>
        </p:txBody>
      </p:sp>
    </p:spTree>
    <p:extLst>
      <p:ext uri="{BB962C8B-B14F-4D97-AF65-F5344CB8AC3E}">
        <p14:creationId xmlns:p14="http://schemas.microsoft.com/office/powerpoint/2010/main" val="259552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244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Nye lokalplaner</vt:lpstr>
      <vt:lpstr>Ikke en ny idé </vt:lpstr>
      <vt:lpstr>Nord for Blokhus - 1200 sommerhuse</vt:lpstr>
      <vt:lpstr>Lokalplanområder</vt:lpstr>
      <vt:lpstr>Analyse ”Møller &amp; Grønborg”</vt:lpstr>
      <vt:lpstr>5 Lokalplanområde  5 nye lokalplaner</vt:lpstr>
      <vt:lpstr>Forslag kommer april – maj – juni 2018</vt:lpstr>
      <vt:lpstr>Indhold  Bevarende planer – med muligheder Udgangspunkt i landskabet og bebyggelsen</vt:lpstr>
      <vt:lpstr>Indhold</vt:lpstr>
      <vt:lpstr>Forslag kommer april – maj – juni 2018 –  vedtaget 1. januar 2019</vt:lpstr>
      <vt:lpstr>Hvad sker der p 2019-2020 -21 osv</vt:lpstr>
    </vt:vector>
  </TitlesOfParts>
  <Company>Jammerbugt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Rekreative projekter langs Banestien i Aabybro</dc:title>
  <dc:creator>Andrea Kusevski</dc:creator>
  <cp:lastModifiedBy>Kell Agerbo</cp:lastModifiedBy>
  <cp:revision>66</cp:revision>
  <cp:lastPrinted>2018-05-09T12:31:14Z</cp:lastPrinted>
  <dcterms:created xsi:type="dcterms:W3CDTF">2017-05-19T06:29:17Z</dcterms:created>
  <dcterms:modified xsi:type="dcterms:W3CDTF">2018-05-09T12:32:21Z</dcterms:modified>
</cp:coreProperties>
</file>